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6.xml" ContentType="application/vnd.openxmlformats-officedocument.presentationml.slideLayout+xml"/>
  <Override PartName="/ppt/slideLayouts/slideLayout9.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13"/>
  </p:notesMasterIdLst>
  <p:sldIdLst>
    <p:sldId id="338" r:id="rId2"/>
    <p:sldId id="326" r:id="rId3"/>
    <p:sldId id="327" r:id="rId4"/>
    <p:sldId id="339" r:id="rId5"/>
    <p:sldId id="332" r:id="rId6"/>
    <p:sldId id="329" r:id="rId7"/>
    <p:sldId id="330" r:id="rId8"/>
    <p:sldId id="331" r:id="rId9"/>
    <p:sldId id="340" r:id="rId10"/>
    <p:sldId id="341" r:id="rId11"/>
    <p:sldId id="336" r:id="rId12"/>
  </p:sldIdLst>
  <p:sldSz cx="9144000" cy="6858000" type="screen4x3"/>
  <p:notesSz cx="6858000" cy="9144000"/>
  <p:defaultTextStyle>
    <a:defPPr rtl="0">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sorterViewPr>
    <p:cViewPr>
      <p:scale>
        <a:sx n="100" d="100"/>
        <a:sy n="100" d="100"/>
      </p:scale>
      <p:origin x="0" y="81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a:defRPr sz="1200"/>
            </a:lvl1pPr>
          </a:lstStyle>
          <a:p>
            <a:pPr rtl="0"/>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l" rtl="0">
              <a:defRPr sz="1200"/>
            </a:lvl1pPr>
          </a:lstStyle>
          <a:p>
            <a:pPr rtl="0"/>
            <a:r>
              <a:rPr lang="en-US" smtClean="0"/>
              <a:t>3/3/2015</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a:defRPr sz="1200"/>
            </a:lvl1pPr>
          </a:lstStyle>
          <a:p>
            <a:pPr rtl="0"/>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l" rtl="0">
              <a:defRPr sz="1200"/>
            </a:lvl1pPr>
          </a:lstStyle>
          <a:p>
            <a:pPr rtl="0"/>
            <a:fld id="{28E576C6-4FD2-4E86-A7BF-ABB528246919}" type="slidenum">
              <a:rPr lang="en-US" smtClean="0"/>
              <a:pPr rtl="0"/>
              <a:t>‹#›</a:t>
            </a:fld>
            <a:endParaRPr lang="en-US"/>
          </a:p>
        </p:txBody>
      </p:sp>
    </p:spTree>
    <p:extLst>
      <p:ext uri="{BB962C8B-B14F-4D97-AF65-F5344CB8AC3E}">
        <p14:creationId xmlns:p14="http://schemas.microsoft.com/office/powerpoint/2010/main" val="2416085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rtlCol="0"/>
          <a:lstStyle>
            <a:lvl1pPr algn="l" defTabSz="914485" rtl="0" eaLnBrk="0" hangingPunct="0">
              <a:defRPr>
                <a:solidFill>
                  <a:schemeClr val="tx1"/>
                </a:solidFill>
                <a:latin typeface="Arial" charset="0"/>
              </a:defRPr>
            </a:lvl1pPr>
            <a:lvl2pPr marL="702756" indent="-270291" algn="l" defTabSz="914485" rtl="0" eaLnBrk="0" hangingPunct="0">
              <a:defRPr>
                <a:solidFill>
                  <a:schemeClr val="tx1"/>
                </a:solidFill>
                <a:latin typeface="Arial" charset="0"/>
              </a:defRPr>
            </a:lvl2pPr>
            <a:lvl3pPr marL="1081164" indent="-216233" algn="l" defTabSz="914485" rtl="0" eaLnBrk="0" hangingPunct="0">
              <a:defRPr>
                <a:solidFill>
                  <a:schemeClr val="tx1"/>
                </a:solidFill>
                <a:latin typeface="Arial" charset="0"/>
              </a:defRPr>
            </a:lvl3pPr>
            <a:lvl4pPr marL="1513629" indent="-216233" algn="l" defTabSz="914485" rtl="0" eaLnBrk="0" hangingPunct="0">
              <a:defRPr>
                <a:solidFill>
                  <a:schemeClr val="tx1"/>
                </a:solidFill>
                <a:latin typeface="Arial" charset="0"/>
              </a:defRPr>
            </a:lvl4pPr>
            <a:lvl5pPr marL="1946095" indent="-216233" algn="l" defTabSz="914485" rtl="0" eaLnBrk="0" hangingPunct="0">
              <a:defRPr>
                <a:solidFill>
                  <a:schemeClr val="tx1"/>
                </a:solidFill>
                <a:latin typeface="Arial" charset="0"/>
              </a:defRPr>
            </a:lvl5pPr>
            <a:lvl6pPr marL="2378560" indent="-216233" algn="l" defTabSz="914485" rtl="0" eaLnBrk="0" fontAlgn="base" hangingPunct="0">
              <a:spcBef>
                <a:spcPct val="0"/>
              </a:spcBef>
              <a:spcAft>
                <a:spcPct val="0"/>
              </a:spcAft>
              <a:defRPr>
                <a:solidFill>
                  <a:schemeClr val="tx1"/>
                </a:solidFill>
                <a:latin typeface="Arial" charset="0"/>
              </a:defRPr>
            </a:lvl6pPr>
            <a:lvl7pPr marL="2811026" indent="-216233" algn="l" defTabSz="914485" rtl="0" eaLnBrk="0" fontAlgn="base" hangingPunct="0">
              <a:spcBef>
                <a:spcPct val="0"/>
              </a:spcBef>
              <a:spcAft>
                <a:spcPct val="0"/>
              </a:spcAft>
              <a:defRPr>
                <a:solidFill>
                  <a:schemeClr val="tx1"/>
                </a:solidFill>
                <a:latin typeface="Arial" charset="0"/>
              </a:defRPr>
            </a:lvl7pPr>
            <a:lvl8pPr marL="3243491" indent="-216233" algn="l" defTabSz="914485" rtl="0" eaLnBrk="0" fontAlgn="base" hangingPunct="0">
              <a:spcBef>
                <a:spcPct val="0"/>
              </a:spcBef>
              <a:spcAft>
                <a:spcPct val="0"/>
              </a:spcAft>
              <a:defRPr>
                <a:solidFill>
                  <a:schemeClr val="tx1"/>
                </a:solidFill>
                <a:latin typeface="Arial" charset="0"/>
              </a:defRPr>
            </a:lvl8pPr>
            <a:lvl9pPr marL="3675957" indent="-216233" algn="l" defTabSz="914485" rtl="0" eaLnBrk="0" fontAlgn="base" hangingPunct="0">
              <a:spcBef>
                <a:spcPct val="0"/>
              </a:spcBef>
              <a:spcAft>
                <a:spcPct val="0"/>
              </a:spcAft>
              <a:defRPr>
                <a:solidFill>
                  <a:schemeClr val="tx1"/>
                </a:solidFill>
                <a:latin typeface="Arial" charset="0"/>
              </a:defRPr>
            </a:lvl9pPr>
          </a:lstStyle>
          <a:p>
            <a:pPr rtl="0" eaLnBrk="1" hangingPunct="1"/>
            <a:fld id="{1FC29C33-BBDD-49FA-8E16-66559A8604BE}" type="slidenum">
              <a:rPr lang="en-US"/>
              <a:pPr eaLnBrk="1" hangingPunct="1"/>
              <a:t>2</a:t>
            </a:fld>
            <a:endParaRPr lang="en-US" dirty="0"/>
          </a:p>
        </p:txBody>
      </p:sp>
      <p:sp>
        <p:nvSpPr>
          <p:cNvPr id="6" name="Slide Number Placeholder 5"/>
          <p:cNvSpPr txBox="1">
            <a:spLocks noGrp="1"/>
          </p:cNvSpPr>
          <p:nvPr/>
        </p:nvSpPr>
        <p:spPr>
          <a:xfrm>
            <a:off x="3884414" y="8685894"/>
            <a:ext cx="2972098" cy="456595"/>
          </a:xfrm>
          <a:prstGeom prst="rect">
            <a:avLst/>
          </a:prstGeom>
          <a:noFill/>
        </p:spPr>
        <p:txBody>
          <a:bodyPr lIns="91432" tIns="45716" rIns="91432" bIns="45716" rtlCol="0" anchor="b"/>
          <a:lstStyle/>
          <a:p>
            <a:pPr algn="r" rtl="0">
              <a:defRPr/>
            </a:pPr>
            <a:fld id="{079FEA9B-8FF4-4C68-959F-9EFAE8A339C3}" type="slidenum">
              <a:rPr lang="en-US" sz="1200"/>
              <a:pPr algn="r">
                <a:defRPr/>
              </a:pPr>
              <a:t>2</a:t>
            </a:fld>
            <a:endParaRPr lang="en-US" sz="1200" dirty="0"/>
          </a:p>
        </p:txBody>
      </p:sp>
      <p:sp>
        <p:nvSpPr>
          <p:cNvPr id="7" name="Date Placeholder 6"/>
          <p:cNvSpPr txBox="1">
            <a:spLocks noGrp="1"/>
          </p:cNvSpPr>
          <p:nvPr/>
        </p:nvSpPr>
        <p:spPr>
          <a:xfrm>
            <a:off x="3884414" y="1"/>
            <a:ext cx="2972098" cy="456595"/>
          </a:xfrm>
          <a:prstGeom prst="rect">
            <a:avLst/>
          </a:prstGeom>
          <a:noFill/>
        </p:spPr>
        <p:txBody>
          <a:bodyPr lIns="91432" tIns="45716" rIns="91432" bIns="45716" rtlCol="0"/>
          <a:lstStyle/>
          <a:p>
            <a:pPr algn="r" rtl="0">
              <a:defRPr/>
            </a:pPr>
            <a:endParaRPr lang="en-US" sz="1200" dirty="0"/>
          </a:p>
        </p:txBody>
      </p:sp>
      <p:sp>
        <p:nvSpPr>
          <p:cNvPr id="53253" name="Slide Image Placeholder 11"/>
          <p:cNvSpPr>
            <a:spLocks noGrp="1" noRot="1" noChangeAspect="1" noTextEdit="1"/>
          </p:cNvSpPr>
          <p:nvPr>
            <p:ph type="sldImg"/>
          </p:nvPr>
        </p:nvSpPr>
        <p:spPr>
          <a:ln/>
        </p:spPr>
      </p:sp>
      <p:sp>
        <p:nvSpPr>
          <p:cNvPr id="53254" name="Notes Placeholder 12"/>
          <p:cNvSpPr>
            <a:spLocks noGrp="1"/>
          </p:cNvSpPr>
          <p:nvPr>
            <p:ph type="body" idx="1"/>
          </p:nvPr>
        </p:nvSpPr>
        <p:spPr>
          <a:noFill/>
        </p:spPr>
        <p:txBody>
          <a:bodyPr rtlCol="0"/>
          <a:lstStyle/>
          <a:p>
            <a:pPr rtl="0" eaLnBrk="1" hangingPunct="1"/>
            <a:endParaRPr lang="en-US" dirty="0" smtClean="0">
              <a:latin typeface="Arial" charset="0"/>
            </a:endParaRPr>
          </a:p>
        </p:txBody>
      </p:sp>
      <p:sp>
        <p:nvSpPr>
          <p:cNvPr id="53255" name="Footer Placeholder 1"/>
          <p:cNvSpPr>
            <a:spLocks noGrp="1"/>
          </p:cNvSpPr>
          <p:nvPr>
            <p:ph type="ftr" sz="quarter" idx="4"/>
          </p:nvPr>
        </p:nvSpPr>
        <p:spPr>
          <a:noFill/>
        </p:spPr>
        <p:txBody>
          <a:bodyPr rtlCol="0"/>
          <a:lstStyle>
            <a:lvl1pPr algn="l" defTabSz="914485" rtl="0" eaLnBrk="0" hangingPunct="0">
              <a:defRPr>
                <a:solidFill>
                  <a:schemeClr val="tx1"/>
                </a:solidFill>
                <a:latin typeface="Arial" charset="0"/>
              </a:defRPr>
            </a:lvl1pPr>
            <a:lvl2pPr marL="702756" indent="-270291" algn="l" defTabSz="914485" rtl="0" eaLnBrk="0" hangingPunct="0">
              <a:defRPr>
                <a:solidFill>
                  <a:schemeClr val="tx1"/>
                </a:solidFill>
                <a:latin typeface="Arial" charset="0"/>
              </a:defRPr>
            </a:lvl2pPr>
            <a:lvl3pPr marL="1081164" indent="-216233" algn="l" defTabSz="914485" rtl="0" eaLnBrk="0" hangingPunct="0">
              <a:defRPr>
                <a:solidFill>
                  <a:schemeClr val="tx1"/>
                </a:solidFill>
                <a:latin typeface="Arial" charset="0"/>
              </a:defRPr>
            </a:lvl3pPr>
            <a:lvl4pPr marL="1513629" indent="-216233" algn="l" defTabSz="914485" rtl="0" eaLnBrk="0" hangingPunct="0">
              <a:defRPr>
                <a:solidFill>
                  <a:schemeClr val="tx1"/>
                </a:solidFill>
                <a:latin typeface="Arial" charset="0"/>
              </a:defRPr>
            </a:lvl4pPr>
            <a:lvl5pPr marL="1946095" indent="-216233" algn="l" defTabSz="914485" rtl="0" eaLnBrk="0" hangingPunct="0">
              <a:defRPr>
                <a:solidFill>
                  <a:schemeClr val="tx1"/>
                </a:solidFill>
                <a:latin typeface="Arial" charset="0"/>
              </a:defRPr>
            </a:lvl5pPr>
            <a:lvl6pPr marL="2378560" indent="-216233" algn="l" defTabSz="914485" rtl="0" eaLnBrk="0" fontAlgn="base" hangingPunct="0">
              <a:spcBef>
                <a:spcPct val="0"/>
              </a:spcBef>
              <a:spcAft>
                <a:spcPct val="0"/>
              </a:spcAft>
              <a:defRPr>
                <a:solidFill>
                  <a:schemeClr val="tx1"/>
                </a:solidFill>
                <a:latin typeface="Arial" charset="0"/>
              </a:defRPr>
            </a:lvl6pPr>
            <a:lvl7pPr marL="2811026" indent="-216233" algn="l" defTabSz="914485" rtl="0" eaLnBrk="0" fontAlgn="base" hangingPunct="0">
              <a:spcBef>
                <a:spcPct val="0"/>
              </a:spcBef>
              <a:spcAft>
                <a:spcPct val="0"/>
              </a:spcAft>
              <a:defRPr>
                <a:solidFill>
                  <a:schemeClr val="tx1"/>
                </a:solidFill>
                <a:latin typeface="Arial" charset="0"/>
              </a:defRPr>
            </a:lvl7pPr>
            <a:lvl8pPr marL="3243491" indent="-216233" algn="l" defTabSz="914485" rtl="0" eaLnBrk="0" fontAlgn="base" hangingPunct="0">
              <a:spcBef>
                <a:spcPct val="0"/>
              </a:spcBef>
              <a:spcAft>
                <a:spcPct val="0"/>
              </a:spcAft>
              <a:defRPr>
                <a:solidFill>
                  <a:schemeClr val="tx1"/>
                </a:solidFill>
                <a:latin typeface="Arial" charset="0"/>
              </a:defRPr>
            </a:lvl8pPr>
            <a:lvl9pPr marL="3675957" indent="-216233" algn="l" defTabSz="914485" rtl="0" eaLnBrk="0" fontAlgn="base" hangingPunct="0">
              <a:spcBef>
                <a:spcPct val="0"/>
              </a:spcBef>
              <a:spcAft>
                <a:spcPct val="0"/>
              </a:spcAft>
              <a:defRPr>
                <a:solidFill>
                  <a:schemeClr val="tx1"/>
                </a:solidFill>
                <a:latin typeface="Arial" charset="0"/>
              </a:defRPr>
            </a:lvl9pPr>
          </a:lstStyle>
          <a:p>
            <a:pPr rtl="0" eaLnBrk="1" hangingPunct="1"/>
            <a:r>
              <a:rPr lang="es-US"/>
              <a:t>Beca Susan B. Harwood</a:t>
            </a:r>
          </a:p>
        </p:txBody>
      </p:sp>
    </p:spTree>
    <p:extLst>
      <p:ext uri="{BB962C8B-B14F-4D97-AF65-F5344CB8AC3E}">
        <p14:creationId xmlns:p14="http://schemas.microsoft.com/office/powerpoint/2010/main" val="1065498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rtlCol="0"/>
          <a:lstStyle>
            <a:lvl1pPr algn="l" defTabSz="914485" rtl="0" eaLnBrk="0" hangingPunct="0">
              <a:defRPr>
                <a:solidFill>
                  <a:schemeClr val="tx1"/>
                </a:solidFill>
                <a:latin typeface="Arial" charset="0"/>
              </a:defRPr>
            </a:lvl1pPr>
            <a:lvl2pPr marL="702756" indent="-270291" algn="l" defTabSz="914485" rtl="0" eaLnBrk="0" hangingPunct="0">
              <a:defRPr>
                <a:solidFill>
                  <a:schemeClr val="tx1"/>
                </a:solidFill>
                <a:latin typeface="Arial" charset="0"/>
              </a:defRPr>
            </a:lvl2pPr>
            <a:lvl3pPr marL="1081164" indent="-216233" algn="l" defTabSz="914485" rtl="0" eaLnBrk="0" hangingPunct="0">
              <a:defRPr>
                <a:solidFill>
                  <a:schemeClr val="tx1"/>
                </a:solidFill>
                <a:latin typeface="Arial" charset="0"/>
              </a:defRPr>
            </a:lvl3pPr>
            <a:lvl4pPr marL="1513629" indent="-216233" algn="l" defTabSz="914485" rtl="0" eaLnBrk="0" hangingPunct="0">
              <a:defRPr>
                <a:solidFill>
                  <a:schemeClr val="tx1"/>
                </a:solidFill>
                <a:latin typeface="Arial" charset="0"/>
              </a:defRPr>
            </a:lvl4pPr>
            <a:lvl5pPr marL="1946095" indent="-216233" algn="l" defTabSz="914485" rtl="0" eaLnBrk="0" hangingPunct="0">
              <a:defRPr>
                <a:solidFill>
                  <a:schemeClr val="tx1"/>
                </a:solidFill>
                <a:latin typeface="Arial" charset="0"/>
              </a:defRPr>
            </a:lvl5pPr>
            <a:lvl6pPr marL="2378560" indent="-216233" algn="l" defTabSz="914485" rtl="0" eaLnBrk="0" fontAlgn="base" hangingPunct="0">
              <a:spcBef>
                <a:spcPct val="0"/>
              </a:spcBef>
              <a:spcAft>
                <a:spcPct val="0"/>
              </a:spcAft>
              <a:defRPr>
                <a:solidFill>
                  <a:schemeClr val="tx1"/>
                </a:solidFill>
                <a:latin typeface="Arial" charset="0"/>
              </a:defRPr>
            </a:lvl6pPr>
            <a:lvl7pPr marL="2811026" indent="-216233" algn="l" defTabSz="914485" rtl="0" eaLnBrk="0" fontAlgn="base" hangingPunct="0">
              <a:spcBef>
                <a:spcPct val="0"/>
              </a:spcBef>
              <a:spcAft>
                <a:spcPct val="0"/>
              </a:spcAft>
              <a:defRPr>
                <a:solidFill>
                  <a:schemeClr val="tx1"/>
                </a:solidFill>
                <a:latin typeface="Arial" charset="0"/>
              </a:defRPr>
            </a:lvl7pPr>
            <a:lvl8pPr marL="3243491" indent="-216233" algn="l" defTabSz="914485" rtl="0" eaLnBrk="0" fontAlgn="base" hangingPunct="0">
              <a:spcBef>
                <a:spcPct val="0"/>
              </a:spcBef>
              <a:spcAft>
                <a:spcPct val="0"/>
              </a:spcAft>
              <a:defRPr>
                <a:solidFill>
                  <a:schemeClr val="tx1"/>
                </a:solidFill>
                <a:latin typeface="Arial" charset="0"/>
              </a:defRPr>
            </a:lvl8pPr>
            <a:lvl9pPr marL="3675957" indent="-216233" algn="l" defTabSz="914485" rtl="0" eaLnBrk="0" fontAlgn="base" hangingPunct="0">
              <a:spcBef>
                <a:spcPct val="0"/>
              </a:spcBef>
              <a:spcAft>
                <a:spcPct val="0"/>
              </a:spcAft>
              <a:defRPr>
                <a:solidFill>
                  <a:schemeClr val="tx1"/>
                </a:solidFill>
                <a:latin typeface="Arial" charset="0"/>
              </a:defRPr>
            </a:lvl9pPr>
          </a:lstStyle>
          <a:p>
            <a:pPr rtl="0" eaLnBrk="1" hangingPunct="1"/>
            <a:fld id="{3C5197DE-327F-4D27-9D91-46E97F99BB1F}" type="slidenum">
              <a:rPr lang="en-US"/>
              <a:pPr eaLnBrk="1" hangingPunct="1"/>
              <a:t>3</a:t>
            </a:fld>
            <a:endParaRPr lang="en-US" dirty="0"/>
          </a:p>
        </p:txBody>
      </p:sp>
      <p:sp>
        <p:nvSpPr>
          <p:cNvPr id="6" name="Slide Number Placeholder 5"/>
          <p:cNvSpPr txBox="1">
            <a:spLocks noGrp="1"/>
          </p:cNvSpPr>
          <p:nvPr/>
        </p:nvSpPr>
        <p:spPr>
          <a:xfrm>
            <a:off x="3884414" y="8685894"/>
            <a:ext cx="2972098" cy="456595"/>
          </a:xfrm>
          <a:prstGeom prst="rect">
            <a:avLst/>
          </a:prstGeom>
          <a:noFill/>
        </p:spPr>
        <p:txBody>
          <a:bodyPr lIns="91432" tIns="45716" rIns="91432" bIns="45716" rtlCol="0" anchor="b"/>
          <a:lstStyle/>
          <a:p>
            <a:pPr algn="r" rtl="0">
              <a:defRPr/>
            </a:pPr>
            <a:fld id="{863DF25E-6285-489C-AC0D-71A5FE19FF02}" type="slidenum">
              <a:rPr lang="en-US" sz="1200"/>
              <a:pPr algn="r">
                <a:defRPr/>
              </a:pPr>
              <a:t>3</a:t>
            </a:fld>
            <a:endParaRPr lang="en-US" sz="1200" dirty="0"/>
          </a:p>
        </p:txBody>
      </p:sp>
      <p:sp>
        <p:nvSpPr>
          <p:cNvPr id="54276" name="Slide Image Placeholder 10"/>
          <p:cNvSpPr>
            <a:spLocks noGrp="1" noRot="1" noChangeAspect="1" noTextEdit="1"/>
          </p:cNvSpPr>
          <p:nvPr>
            <p:ph type="sldImg"/>
          </p:nvPr>
        </p:nvSpPr>
        <p:spPr>
          <a:ln/>
        </p:spPr>
      </p:sp>
      <p:sp>
        <p:nvSpPr>
          <p:cNvPr id="54277" name="Notes Placeholder 11"/>
          <p:cNvSpPr>
            <a:spLocks noGrp="1"/>
          </p:cNvSpPr>
          <p:nvPr>
            <p:ph type="body" idx="1"/>
          </p:nvPr>
        </p:nvSpPr>
        <p:spPr>
          <a:noFill/>
        </p:spPr>
        <p:txBody>
          <a:bodyPr rtlCol="0"/>
          <a:lstStyle/>
          <a:p>
            <a:pPr rtl="0" eaLnBrk="1" hangingPunct="1"/>
            <a:endParaRPr lang="en-US" dirty="0" smtClean="0">
              <a:latin typeface="Arial" charset="0"/>
            </a:endParaRPr>
          </a:p>
        </p:txBody>
      </p:sp>
      <p:sp>
        <p:nvSpPr>
          <p:cNvPr id="54278" name="Footer Placeholder 1"/>
          <p:cNvSpPr>
            <a:spLocks noGrp="1"/>
          </p:cNvSpPr>
          <p:nvPr>
            <p:ph type="ftr" sz="quarter" idx="4"/>
          </p:nvPr>
        </p:nvSpPr>
        <p:spPr>
          <a:noFill/>
        </p:spPr>
        <p:txBody>
          <a:bodyPr rtlCol="0"/>
          <a:lstStyle>
            <a:lvl1pPr algn="l" defTabSz="914485" rtl="0" eaLnBrk="0" hangingPunct="0">
              <a:defRPr>
                <a:solidFill>
                  <a:schemeClr val="tx1"/>
                </a:solidFill>
                <a:latin typeface="Arial" charset="0"/>
              </a:defRPr>
            </a:lvl1pPr>
            <a:lvl2pPr marL="702756" indent="-270291" algn="l" defTabSz="914485" rtl="0" eaLnBrk="0" hangingPunct="0">
              <a:defRPr>
                <a:solidFill>
                  <a:schemeClr val="tx1"/>
                </a:solidFill>
                <a:latin typeface="Arial" charset="0"/>
              </a:defRPr>
            </a:lvl2pPr>
            <a:lvl3pPr marL="1081164" indent="-216233" algn="l" defTabSz="914485" rtl="0" eaLnBrk="0" hangingPunct="0">
              <a:defRPr>
                <a:solidFill>
                  <a:schemeClr val="tx1"/>
                </a:solidFill>
                <a:latin typeface="Arial" charset="0"/>
              </a:defRPr>
            </a:lvl3pPr>
            <a:lvl4pPr marL="1513629" indent="-216233" algn="l" defTabSz="914485" rtl="0" eaLnBrk="0" hangingPunct="0">
              <a:defRPr>
                <a:solidFill>
                  <a:schemeClr val="tx1"/>
                </a:solidFill>
                <a:latin typeface="Arial" charset="0"/>
              </a:defRPr>
            </a:lvl4pPr>
            <a:lvl5pPr marL="1946095" indent="-216233" algn="l" defTabSz="914485" rtl="0" eaLnBrk="0" hangingPunct="0">
              <a:defRPr>
                <a:solidFill>
                  <a:schemeClr val="tx1"/>
                </a:solidFill>
                <a:latin typeface="Arial" charset="0"/>
              </a:defRPr>
            </a:lvl5pPr>
            <a:lvl6pPr marL="2378560" indent="-216233" algn="l" defTabSz="914485" rtl="0" eaLnBrk="0" fontAlgn="base" hangingPunct="0">
              <a:spcBef>
                <a:spcPct val="0"/>
              </a:spcBef>
              <a:spcAft>
                <a:spcPct val="0"/>
              </a:spcAft>
              <a:defRPr>
                <a:solidFill>
                  <a:schemeClr val="tx1"/>
                </a:solidFill>
                <a:latin typeface="Arial" charset="0"/>
              </a:defRPr>
            </a:lvl6pPr>
            <a:lvl7pPr marL="2811026" indent="-216233" algn="l" defTabSz="914485" rtl="0" eaLnBrk="0" fontAlgn="base" hangingPunct="0">
              <a:spcBef>
                <a:spcPct val="0"/>
              </a:spcBef>
              <a:spcAft>
                <a:spcPct val="0"/>
              </a:spcAft>
              <a:defRPr>
                <a:solidFill>
                  <a:schemeClr val="tx1"/>
                </a:solidFill>
                <a:latin typeface="Arial" charset="0"/>
              </a:defRPr>
            </a:lvl7pPr>
            <a:lvl8pPr marL="3243491" indent="-216233" algn="l" defTabSz="914485" rtl="0" eaLnBrk="0" fontAlgn="base" hangingPunct="0">
              <a:spcBef>
                <a:spcPct val="0"/>
              </a:spcBef>
              <a:spcAft>
                <a:spcPct val="0"/>
              </a:spcAft>
              <a:defRPr>
                <a:solidFill>
                  <a:schemeClr val="tx1"/>
                </a:solidFill>
                <a:latin typeface="Arial" charset="0"/>
              </a:defRPr>
            </a:lvl8pPr>
            <a:lvl9pPr marL="3675957" indent="-216233" algn="l" defTabSz="914485" rtl="0" eaLnBrk="0" fontAlgn="base" hangingPunct="0">
              <a:spcBef>
                <a:spcPct val="0"/>
              </a:spcBef>
              <a:spcAft>
                <a:spcPct val="0"/>
              </a:spcAft>
              <a:defRPr>
                <a:solidFill>
                  <a:schemeClr val="tx1"/>
                </a:solidFill>
                <a:latin typeface="Arial" charset="0"/>
              </a:defRPr>
            </a:lvl9pPr>
          </a:lstStyle>
          <a:p>
            <a:pPr rtl="0" eaLnBrk="1" hangingPunct="1"/>
            <a:r>
              <a:rPr lang="es-US"/>
              <a:t>Beca Susan B. Harwood</a:t>
            </a:r>
          </a:p>
        </p:txBody>
      </p:sp>
    </p:spTree>
    <p:extLst>
      <p:ext uri="{BB962C8B-B14F-4D97-AF65-F5344CB8AC3E}">
        <p14:creationId xmlns:p14="http://schemas.microsoft.com/office/powerpoint/2010/main" val="230079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Rot="1" noChangeAspect="1" noChangeArrowheads="1" noTextEdit="1"/>
          </p:cNvSpPr>
          <p:nvPr>
            <p:ph type="sldImg"/>
          </p:nvPr>
        </p:nvSpPr>
        <p:spPr>
          <a:xfrm>
            <a:off x="1230313" y="758825"/>
            <a:ext cx="3981450" cy="2986088"/>
          </a:xfrm>
          <a:ln/>
        </p:spPr>
      </p:sp>
      <p:sp>
        <p:nvSpPr>
          <p:cNvPr id="216067" name="Rectangle 3"/>
          <p:cNvSpPr>
            <a:spLocks noGrp="1" noChangeArrowheads="1"/>
          </p:cNvSpPr>
          <p:nvPr>
            <p:ph type="body" idx="1"/>
          </p:nvPr>
        </p:nvSpPr>
        <p:spPr>
          <a:xfrm>
            <a:off x="456903" y="4343703"/>
            <a:ext cx="5976938" cy="44011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tlCol="0"/>
          <a:lstStyle/>
          <a:p>
            <a:pPr rtl="0" eaLnBrk="1" hangingPunct="1"/>
            <a:endParaRPr lang="en-US" altLang="en-US" smtClean="0"/>
          </a:p>
        </p:txBody>
      </p:sp>
    </p:spTree>
    <p:extLst>
      <p:ext uri="{BB962C8B-B14F-4D97-AF65-F5344CB8AC3E}">
        <p14:creationId xmlns:p14="http://schemas.microsoft.com/office/powerpoint/2010/main" val="1718004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algn="ct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grpSp>
      </p:grpSp>
      <p:sp>
        <p:nvSpPr>
          <p:cNvPr id="219155" name="Rectangle 19"/>
          <p:cNvSpPr>
            <a:spLocks noGrp="1" noChangeArrowheads="1"/>
          </p:cNvSpPr>
          <p:nvPr>
            <p:ph type="ctrTitle"/>
          </p:nvPr>
        </p:nvSpPr>
        <p:spPr>
          <a:xfrm>
            <a:off x="2971800" y="1828800"/>
            <a:ext cx="6019800" cy="2209800"/>
          </a:xfrm>
        </p:spPr>
        <p:txBody>
          <a:bodyPr rtlCol="0"/>
          <a:lstStyle>
            <a:lvl1pPr algn="l" rtl="0">
              <a:defRPr sz="5000">
                <a:solidFill>
                  <a:srgbClr val="FFFFFF"/>
                </a:solidFill>
              </a:defRPr>
            </a:lvl1pPr>
          </a:lstStyle>
          <a:p>
            <a:pPr lvl="0" rtl="0"/>
            <a:r>
              <a:rPr lang="es-US" noProof="0"/>
              <a:t>Click to edit Master title style</a:t>
            </a:r>
          </a:p>
        </p:txBody>
      </p:sp>
      <p:sp>
        <p:nvSpPr>
          <p:cNvPr id="219156" name="Rectangle 20"/>
          <p:cNvSpPr>
            <a:spLocks noGrp="1" noChangeArrowheads="1"/>
          </p:cNvSpPr>
          <p:nvPr>
            <p:ph type="subTitle" idx="1"/>
          </p:nvPr>
        </p:nvSpPr>
        <p:spPr>
          <a:xfrm>
            <a:off x="2971800" y="4267200"/>
            <a:ext cx="6019800" cy="1752600"/>
          </a:xfrm>
        </p:spPr>
        <p:txBody>
          <a:bodyPr rtlCol="0"/>
          <a:lstStyle>
            <a:lvl1pPr marL="0" indent="0" algn="l" rtl="0">
              <a:buFont typeface="Wingdings" pitchFamily="2" charset="2"/>
              <a:buNone/>
              <a:defRPr sz="3400"/>
            </a:lvl1pPr>
          </a:lstStyle>
          <a:p>
            <a:pPr lvl="0" rtl="0"/>
            <a:r>
              <a:rPr lang="es-US" noProof="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rtlCol="0"/>
          <a:lstStyle>
            <a:lvl1pPr algn="l" rtl="0">
              <a:defRPr/>
            </a:lvl1pPr>
          </a:lstStyle>
          <a:p>
            <a:pPr rtl="0">
              <a:defRPr/>
            </a:pPr>
            <a:endParaRPr lang="en-US">
              <a:solidFill>
                <a:srgbClr val="000000"/>
              </a:solidFill>
            </a:endParaRPr>
          </a:p>
        </p:txBody>
      </p:sp>
      <p:sp>
        <p:nvSpPr>
          <p:cNvPr id="19" name="Rectangle 17"/>
          <p:cNvSpPr>
            <a:spLocks noGrp="1" noChangeArrowheads="1"/>
          </p:cNvSpPr>
          <p:nvPr>
            <p:ph type="ftr" sz="quarter" idx="11"/>
          </p:nvPr>
        </p:nvSpPr>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20" name="Rectangle 18"/>
          <p:cNvSpPr>
            <a:spLocks noGrp="1" noChangeArrowheads="1"/>
          </p:cNvSpPr>
          <p:nvPr>
            <p:ph type="sldNum" sz="quarter" idx="12"/>
          </p:nvPr>
        </p:nvSpPr>
        <p:spPr/>
        <p:txBody>
          <a:bodyPr rtlCol="0"/>
          <a:lstStyle>
            <a:lvl1pPr algn="l" rtl="0">
              <a:defRPr/>
            </a:lvl1pPr>
          </a:lstStyle>
          <a:p>
            <a:pPr rtl="0">
              <a:defRPr/>
            </a:pPr>
            <a:fld id="{91D45258-614A-4CD8-B032-BBE88B6F71A1}" type="slidenum">
              <a:rPr lang="en-US">
                <a:solidFill>
                  <a:srgbClr val="000000"/>
                </a:solidFill>
              </a:rPr>
              <a:pPr rtl="0">
                <a:defRPr/>
              </a:pPr>
              <a:t>‹#›</a:t>
            </a:fld>
            <a:endParaRPr lang="en-US" dirty="0">
              <a:solidFill>
                <a:srgbClr val="000000"/>
              </a:solidFill>
            </a:endParaRPr>
          </a:p>
        </p:txBody>
      </p:sp>
    </p:spTree>
    <p:extLst>
      <p:ext uri="{BB962C8B-B14F-4D97-AF65-F5344CB8AC3E}">
        <p14:creationId xmlns:p14="http://schemas.microsoft.com/office/powerpoint/2010/main" val="7031750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s-US"/>
              <a:t>Click to edit Master title style</a:t>
            </a:r>
            <a:endParaRPr lang="en-US"/>
          </a:p>
        </p:txBody>
      </p:sp>
      <p:sp>
        <p:nvSpPr>
          <p:cNvPr id="3" name="Vertical Text Placeholder 2"/>
          <p:cNvSpPr>
            <a:spLocks noGrp="1"/>
          </p:cNvSpPr>
          <p:nvPr>
            <p:ph type="body" orient="vert" idx="1"/>
          </p:nvPr>
        </p:nvSpPr>
        <p:spPr/>
        <p:txBody>
          <a:bodyPr vert="eaVert"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rtlCol="0"/>
          <a:lstStyle>
            <a:lvl1pPr algn="l" rtl="0">
              <a:defRPr/>
            </a:lvl1pPr>
          </a:lstStyle>
          <a:p>
            <a:pPr rtl="0">
              <a:defRPr/>
            </a:pPr>
            <a:fld id="{00CDA40D-B660-4F0D-BD30-411A700B45A1}" type="slidenum">
              <a:rPr lang="en-US">
                <a:solidFill>
                  <a:srgbClr val="000000"/>
                </a:solidFill>
              </a:rPr>
              <a:pPr rtl="0">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3882072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rtlCol="0"/>
          <a:lstStyle/>
          <a:p>
            <a:pPr rtl="0"/>
            <a:r>
              <a:rPr lang="es-US"/>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rtlCol="0"/>
          <a:lstStyle>
            <a:lvl1pPr algn="l" rtl="0">
              <a:defRPr/>
            </a:lvl1pPr>
          </a:lstStyle>
          <a:p>
            <a:pPr rtl="0">
              <a:defRPr/>
            </a:pPr>
            <a:fld id="{980FF1B5-1E2A-4E3A-A399-7887F22D5119}" type="slidenum">
              <a:rPr lang="en-US">
                <a:solidFill>
                  <a:srgbClr val="000000"/>
                </a:solidFill>
              </a:rPr>
              <a:pPr rtl="0">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26491559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457200"/>
            <a:ext cx="8229600" cy="5410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3"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4" name="Rectangle 3"/>
          <p:cNvSpPr>
            <a:spLocks noGrp="1" noChangeArrowheads="1"/>
          </p:cNvSpPr>
          <p:nvPr>
            <p:ph type="sldNum" sz="quarter" idx="11"/>
          </p:nvPr>
        </p:nvSpPr>
        <p:spPr>
          <a:ln/>
        </p:spPr>
        <p:txBody>
          <a:bodyPr rtlCol="0"/>
          <a:lstStyle>
            <a:lvl1pPr algn="l" rtl="0">
              <a:defRPr/>
            </a:lvl1pPr>
          </a:lstStyle>
          <a:p>
            <a:pPr rtl="0">
              <a:defRPr/>
            </a:pPr>
            <a:fld id="{2EB01A83-9004-4CAF-9DDD-4B837D030ED7}" type="slidenum">
              <a:rPr lang="en-US">
                <a:solidFill>
                  <a:srgbClr val="000000"/>
                </a:solidFill>
              </a:rPr>
              <a:pPr rtl="0">
                <a:defRPr/>
              </a:pPr>
              <a:t>‹#›</a:t>
            </a:fld>
            <a:endParaRPr lang="en-US" dirty="0">
              <a:solidFill>
                <a:srgbClr val="000000"/>
              </a:solidFill>
            </a:endParaRPr>
          </a:p>
        </p:txBody>
      </p:sp>
      <p:sp>
        <p:nvSpPr>
          <p:cNvPr id="5"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4122891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rtlCol="0"/>
          <a:lstStyle/>
          <a:p>
            <a:pPr rtl="0"/>
            <a:r>
              <a:rPr lang="es-US"/>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Content Placeholder 3"/>
          <p:cNvSpPr>
            <a:spLocks noGrp="1"/>
          </p:cNvSpPr>
          <p:nvPr>
            <p:ph sz="half" idx="2"/>
          </p:nvPr>
        </p:nvSpPr>
        <p:spPr>
          <a:xfrm>
            <a:off x="4648200" y="1981200"/>
            <a:ext cx="4038600" cy="3886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rtlCol="0"/>
          <a:lstStyle>
            <a:lvl1pPr algn="l" rtl="0">
              <a:defRPr/>
            </a:lvl1pPr>
          </a:lstStyle>
          <a:p>
            <a:pPr rtl="0">
              <a:defRPr/>
            </a:pPr>
            <a:fld id="{B292C795-EEC1-4C7F-B556-EE71E4AC981F}" type="slidenum">
              <a:rPr lang="en-US">
                <a:solidFill>
                  <a:srgbClr val="000000"/>
                </a:solidFill>
              </a:rPr>
              <a:pPr rtl="0">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31261683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rtlCol="0"/>
          <a:lstStyle/>
          <a:p>
            <a:pPr rtl="0"/>
            <a:r>
              <a:rPr lang="es-US"/>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Content Placeholder 3"/>
          <p:cNvSpPr>
            <a:spLocks noGrp="1"/>
          </p:cNvSpPr>
          <p:nvPr>
            <p:ph sz="quarter" idx="2"/>
          </p:nvPr>
        </p:nvSpPr>
        <p:spPr>
          <a:xfrm>
            <a:off x="4648200" y="19812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Content Placeholder 4"/>
          <p:cNvSpPr>
            <a:spLocks noGrp="1"/>
          </p:cNvSpPr>
          <p:nvPr>
            <p:ph sz="quarter" idx="3"/>
          </p:nvPr>
        </p:nvSpPr>
        <p:spPr>
          <a:xfrm>
            <a:off x="4648200" y="40005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6"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7" name="Rectangle 3"/>
          <p:cNvSpPr>
            <a:spLocks noGrp="1" noChangeArrowheads="1"/>
          </p:cNvSpPr>
          <p:nvPr>
            <p:ph type="sldNum" sz="quarter" idx="11"/>
          </p:nvPr>
        </p:nvSpPr>
        <p:spPr>
          <a:ln/>
        </p:spPr>
        <p:txBody>
          <a:bodyPr rtlCol="0"/>
          <a:lstStyle>
            <a:lvl1pPr algn="l" rtl="0">
              <a:defRPr/>
            </a:lvl1pPr>
          </a:lstStyle>
          <a:p>
            <a:pPr rtl="0">
              <a:defRPr/>
            </a:pPr>
            <a:fld id="{86FAEB09-3D4C-4AF6-8731-6C611A749323}" type="slidenum">
              <a:rPr lang="en-US">
                <a:solidFill>
                  <a:srgbClr val="000000"/>
                </a:solidFill>
              </a:rPr>
              <a:pPr rtl="0">
                <a:defRPr/>
              </a:pPr>
              <a:t>‹#›</a:t>
            </a:fld>
            <a:endParaRPr lang="en-US" dirty="0">
              <a:solidFill>
                <a:srgbClr val="000000"/>
              </a:solidFill>
            </a:endParaRPr>
          </a:p>
        </p:txBody>
      </p:sp>
      <p:sp>
        <p:nvSpPr>
          <p:cNvPr id="8"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182455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rtlCol="0"/>
          <a:lstStyle/>
          <a:p>
            <a:pPr rtl="0"/>
            <a:r>
              <a:rPr lang="es-US"/>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rtlCol="0"/>
          <a:lstStyle/>
          <a:p>
            <a:pPr lvl="0" rtl="0"/>
            <a:endParaRPr lang="en-US" noProof="0" dirty="0" smtClean="0"/>
          </a:p>
        </p:txBody>
      </p:sp>
      <p:sp>
        <p:nvSpPr>
          <p:cNvPr id="4"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rtlCol="0"/>
          <a:lstStyle>
            <a:lvl1pPr algn="l" rtl="0">
              <a:defRPr/>
            </a:lvl1pPr>
          </a:lstStyle>
          <a:p>
            <a:pPr rtl="0">
              <a:defRPr/>
            </a:pPr>
            <a:fld id="{E87F4DDA-0E58-435F-88EB-3B291FBC4DD1}" type="slidenum">
              <a:rPr lang="en-US">
                <a:solidFill>
                  <a:srgbClr val="000000"/>
                </a:solidFill>
              </a:rPr>
              <a:pPr rtl="0">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3856903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rtlCol="0"/>
          <a:lstStyle/>
          <a:p>
            <a:pPr rtl="0"/>
            <a:r>
              <a:rPr lang="es-US"/>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Text Placeholder 3"/>
          <p:cNvSpPr>
            <a:spLocks noGrp="1"/>
          </p:cNvSpPr>
          <p:nvPr>
            <p:ph type="body" sz="half" idx="2"/>
          </p:nvPr>
        </p:nvSpPr>
        <p:spPr>
          <a:xfrm>
            <a:off x="4648200" y="1981200"/>
            <a:ext cx="4038600" cy="3886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rtlCol="0"/>
          <a:lstStyle>
            <a:lvl1pPr algn="l" rtl="0">
              <a:defRPr/>
            </a:lvl1pPr>
          </a:lstStyle>
          <a:p>
            <a:pPr rtl="0">
              <a:defRPr/>
            </a:pPr>
            <a:fld id="{34257EFA-EE76-4F71-80EE-8E3DE3A5B6C4}" type="slidenum">
              <a:rPr lang="en-US">
                <a:solidFill>
                  <a:srgbClr val="000000"/>
                </a:solidFill>
              </a:rPr>
              <a:pPr rtl="0">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288229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457200"/>
            <a:ext cx="8229600" cy="1371600"/>
          </a:xfrm>
        </p:spPr>
        <p:txBody>
          <a:bodyPr rtlCol="0"/>
          <a:lstStyle/>
          <a:p>
            <a:pPr rtl="0"/>
            <a:r>
              <a:rPr lang="es-US"/>
              <a:t>Click to edit Master title style</a:t>
            </a:r>
            <a:endParaRPr lang="en-US"/>
          </a:p>
        </p:txBody>
      </p:sp>
      <p:sp>
        <p:nvSpPr>
          <p:cNvPr id="3" name="Content Placeholder 2"/>
          <p:cNvSpPr>
            <a:spLocks noGrp="1"/>
          </p:cNvSpPr>
          <p:nvPr>
            <p:ph sz="quarter" idx="1"/>
          </p:nvPr>
        </p:nvSpPr>
        <p:spPr>
          <a:xfrm>
            <a:off x="457200" y="19812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Content Placeholder 3"/>
          <p:cNvSpPr>
            <a:spLocks noGrp="1"/>
          </p:cNvSpPr>
          <p:nvPr>
            <p:ph sz="quarter" idx="2"/>
          </p:nvPr>
        </p:nvSpPr>
        <p:spPr>
          <a:xfrm>
            <a:off x="4648200" y="19812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Content Placeholder 4"/>
          <p:cNvSpPr>
            <a:spLocks noGrp="1"/>
          </p:cNvSpPr>
          <p:nvPr>
            <p:ph sz="quarter" idx="3"/>
          </p:nvPr>
        </p:nvSpPr>
        <p:spPr>
          <a:xfrm>
            <a:off x="457200" y="40005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6" name="Content Placeholder 5"/>
          <p:cNvSpPr>
            <a:spLocks noGrp="1"/>
          </p:cNvSpPr>
          <p:nvPr>
            <p:ph sz="quarter" idx="4"/>
          </p:nvPr>
        </p:nvSpPr>
        <p:spPr>
          <a:xfrm>
            <a:off x="4648200" y="40005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7"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8" name="Rectangle 3"/>
          <p:cNvSpPr>
            <a:spLocks noGrp="1" noChangeArrowheads="1"/>
          </p:cNvSpPr>
          <p:nvPr>
            <p:ph type="sldNum" sz="quarter" idx="11"/>
          </p:nvPr>
        </p:nvSpPr>
        <p:spPr>
          <a:ln/>
        </p:spPr>
        <p:txBody>
          <a:bodyPr rtlCol="0"/>
          <a:lstStyle>
            <a:lvl1pPr algn="l" rtl="0">
              <a:defRPr/>
            </a:lvl1pPr>
          </a:lstStyle>
          <a:p>
            <a:pPr rtl="0">
              <a:defRPr/>
            </a:pPr>
            <a:fld id="{9C71E1B8-8E01-43F7-A5AD-BE6492098C36}" type="slidenum">
              <a:rPr lang="en-US">
                <a:solidFill>
                  <a:srgbClr val="000000"/>
                </a:solidFill>
              </a:rPr>
              <a:pPr rtl="0">
                <a:defRPr/>
              </a:pPr>
              <a:t>‹#›</a:t>
            </a:fld>
            <a:endParaRPr lang="en-US" dirty="0">
              <a:solidFill>
                <a:srgbClr val="000000"/>
              </a:solidFill>
            </a:endParaRPr>
          </a:p>
        </p:txBody>
      </p:sp>
      <p:sp>
        <p:nvSpPr>
          <p:cNvPr id="9"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1309467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rtlCol="0"/>
          <a:lstStyle/>
          <a:p>
            <a:pPr rtl="0"/>
            <a:r>
              <a:rPr lang="es-US"/>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Content Placeholder 3"/>
          <p:cNvSpPr>
            <a:spLocks noGrp="1"/>
          </p:cNvSpPr>
          <p:nvPr>
            <p:ph sz="quarter" idx="2"/>
          </p:nvPr>
        </p:nvSpPr>
        <p:spPr>
          <a:xfrm>
            <a:off x="4648200" y="19812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Content Placeholder 4"/>
          <p:cNvSpPr>
            <a:spLocks noGrp="1"/>
          </p:cNvSpPr>
          <p:nvPr>
            <p:ph sz="quarter" idx="3"/>
          </p:nvPr>
        </p:nvSpPr>
        <p:spPr>
          <a:xfrm>
            <a:off x="4648200" y="4000500"/>
            <a:ext cx="4038600" cy="18669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6"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7" name="Rectangle 3"/>
          <p:cNvSpPr>
            <a:spLocks noGrp="1" noChangeArrowheads="1"/>
          </p:cNvSpPr>
          <p:nvPr>
            <p:ph type="sldNum" sz="quarter" idx="11"/>
          </p:nvPr>
        </p:nvSpPr>
        <p:spPr>
          <a:ln/>
        </p:spPr>
        <p:txBody>
          <a:bodyPr rtlCol="0"/>
          <a:lstStyle>
            <a:lvl1pPr algn="l" rtl="0">
              <a:defRPr/>
            </a:lvl1pPr>
          </a:lstStyle>
          <a:p>
            <a:pPr rtl="0">
              <a:defRPr/>
            </a:pPr>
            <a:fld id="{15D83FCA-351D-4AC3-8DF8-EE5556DB0D91}" type="slidenum">
              <a:rPr lang="en-US">
                <a:solidFill>
                  <a:srgbClr val="000000"/>
                </a:solidFill>
              </a:rPr>
              <a:pPr rtl="0">
                <a:defRPr/>
              </a:pPr>
              <a:t>‹#›</a:t>
            </a:fld>
            <a:endParaRPr lang="en-US" dirty="0">
              <a:solidFill>
                <a:srgbClr val="000000"/>
              </a:solidFill>
            </a:endParaRPr>
          </a:p>
        </p:txBody>
      </p:sp>
      <p:sp>
        <p:nvSpPr>
          <p:cNvPr id="8"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20136683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rtlCol="0"/>
          <a:lstStyle/>
          <a:p>
            <a:pPr rtl="0"/>
            <a:r>
              <a:rPr lang="es-US"/>
              <a:t>Click to edit Master title style</a:t>
            </a:r>
            <a:endParaRPr lang="en-US"/>
          </a:p>
        </p:txBody>
      </p:sp>
      <p:sp>
        <p:nvSpPr>
          <p:cNvPr id="3" name="ClipArt Placeholder 2"/>
          <p:cNvSpPr>
            <a:spLocks noGrp="1"/>
          </p:cNvSpPr>
          <p:nvPr>
            <p:ph type="clipArt" sz="half" idx="1"/>
          </p:nvPr>
        </p:nvSpPr>
        <p:spPr>
          <a:xfrm>
            <a:off x="1182688" y="2017713"/>
            <a:ext cx="3810000" cy="4114800"/>
          </a:xfrm>
        </p:spPr>
        <p:txBody>
          <a:bodyPr rtlCol="0"/>
          <a:lstStyle/>
          <a:p>
            <a:pPr lvl="0" rtl="0"/>
            <a:endParaRPr lang="en-US" noProof="0" dirty="0" smtClean="0"/>
          </a:p>
        </p:txBody>
      </p:sp>
      <p:sp>
        <p:nvSpPr>
          <p:cNvPr id="4" name="Text Placeholder 3"/>
          <p:cNvSpPr>
            <a:spLocks noGrp="1"/>
          </p:cNvSpPr>
          <p:nvPr>
            <p:ph type="body" sz="half" idx="2"/>
          </p:nvPr>
        </p:nvSpPr>
        <p:spPr>
          <a:xfrm>
            <a:off x="5145088" y="2017713"/>
            <a:ext cx="3810000" cy="41148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Rectangle 11"/>
          <p:cNvSpPr>
            <a:spLocks noGrp="1" noChangeArrowheads="1"/>
          </p:cNvSpPr>
          <p:nvPr>
            <p:ph type="dt" sz="half" idx="10"/>
          </p:nvPr>
        </p:nvSpPr>
        <p:spPr/>
        <p:txBody>
          <a:bodyPr rtlCol="0"/>
          <a:lstStyle>
            <a:lvl1pPr algn="l" rtl="0">
              <a:defRPr/>
            </a:lvl1pPr>
          </a:lstStyle>
          <a:p>
            <a:pPr rtl="0">
              <a:defRPr/>
            </a:pPr>
            <a:endParaRPr lang="en-US" dirty="0">
              <a:solidFill>
                <a:srgbClr val="000000"/>
              </a:solidFill>
            </a:endParaRPr>
          </a:p>
        </p:txBody>
      </p:sp>
      <p:sp>
        <p:nvSpPr>
          <p:cNvPr id="6" name="Rectangle 12"/>
          <p:cNvSpPr>
            <a:spLocks noGrp="1" noChangeArrowheads="1"/>
          </p:cNvSpPr>
          <p:nvPr>
            <p:ph type="ftr" sz="quarter" idx="11"/>
          </p:nvPr>
        </p:nvSpPr>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7" name="Rectangle 13"/>
          <p:cNvSpPr>
            <a:spLocks noGrp="1" noChangeArrowheads="1"/>
          </p:cNvSpPr>
          <p:nvPr>
            <p:ph type="sldNum" sz="quarter" idx="12"/>
          </p:nvPr>
        </p:nvSpPr>
        <p:spPr/>
        <p:txBody>
          <a:bodyPr rtlCol="0"/>
          <a:lstStyle>
            <a:lvl1pPr algn="l" rtl="0">
              <a:defRPr/>
            </a:lvl1pPr>
          </a:lstStyle>
          <a:p>
            <a:pPr rtl="0">
              <a:defRPr/>
            </a:pPr>
            <a:fld id="{B82EBCB6-C6A7-4F68-B3AC-DD202CDD2AAC}" type="slidenum">
              <a:rPr lang="en-US">
                <a:solidFill>
                  <a:srgbClr val="000000"/>
                </a:solidFill>
              </a:rPr>
              <a:pPr rtl="0">
                <a:defRPr/>
              </a:pPr>
              <a:t>‹#›</a:t>
            </a:fld>
            <a:endParaRPr lang="en-US" dirty="0">
              <a:solidFill>
                <a:srgbClr val="000000"/>
              </a:solidFill>
            </a:endParaRPr>
          </a:p>
        </p:txBody>
      </p:sp>
    </p:spTree>
    <p:extLst>
      <p:ext uri="{BB962C8B-B14F-4D97-AF65-F5344CB8AC3E}">
        <p14:creationId xmlns:p14="http://schemas.microsoft.com/office/powerpoint/2010/main" val="1249345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s-US"/>
              <a:t>Click to edit Master title style</a:t>
            </a:r>
            <a:endParaRPr lang="en-US"/>
          </a:p>
        </p:txBody>
      </p:sp>
      <p:sp>
        <p:nvSpPr>
          <p:cNvPr id="3" name="Content Placeholder 2"/>
          <p:cNvSpPr>
            <a:spLocks noGrp="1"/>
          </p:cNvSpPr>
          <p:nvPr>
            <p:ph idx="1"/>
          </p:nvPr>
        </p:nvSpPr>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rtlCol="0"/>
          <a:lstStyle>
            <a:lvl1pPr algn="l" rtl="0">
              <a:defRPr/>
            </a:lvl1pPr>
          </a:lstStyle>
          <a:p>
            <a:pPr rtl="0">
              <a:defRPr/>
            </a:pPr>
            <a:fld id="{6C0E0315-2DF1-4AB8-98BA-F97A9A7D02C5}" type="slidenum">
              <a:rPr lang="en-US">
                <a:solidFill>
                  <a:srgbClr val="000000"/>
                </a:solidFill>
              </a:rPr>
              <a:pPr rtl="0">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25783172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rtlCol="0"/>
          <a:lstStyle/>
          <a:p>
            <a:pPr rtl="0"/>
            <a:r>
              <a:rPr lang="es-US"/>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rtlCol="0"/>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ClipArt Placeholder 3"/>
          <p:cNvSpPr>
            <a:spLocks noGrp="1"/>
          </p:cNvSpPr>
          <p:nvPr>
            <p:ph type="clipArt" sz="half" idx="2"/>
          </p:nvPr>
        </p:nvSpPr>
        <p:spPr>
          <a:xfrm>
            <a:off x="5145088" y="2017713"/>
            <a:ext cx="3810000" cy="4114800"/>
          </a:xfrm>
        </p:spPr>
        <p:txBody>
          <a:bodyPr rtlCol="0"/>
          <a:lstStyle/>
          <a:p>
            <a:pPr lvl="0" rtl="0"/>
            <a:endParaRPr lang="en-US" noProof="0" smtClean="0"/>
          </a:p>
        </p:txBody>
      </p:sp>
      <p:sp>
        <p:nvSpPr>
          <p:cNvPr id="5" name="Rectangle 11"/>
          <p:cNvSpPr>
            <a:spLocks noGrp="1" noChangeArrowheads="1"/>
          </p:cNvSpPr>
          <p:nvPr>
            <p:ph type="dt" sz="half" idx="10"/>
          </p:nvPr>
        </p:nvSpPr>
        <p:spPr/>
        <p:txBody>
          <a:bodyPr rtlCol="0"/>
          <a:lstStyle>
            <a:lvl1pPr algn="l" rtl="0">
              <a:defRPr/>
            </a:lvl1pPr>
          </a:lstStyle>
          <a:p>
            <a:pPr rtl="0">
              <a:defRPr/>
            </a:pPr>
            <a:endParaRPr lang="en-US">
              <a:solidFill>
                <a:srgbClr val="000000"/>
              </a:solidFill>
            </a:endParaRPr>
          </a:p>
        </p:txBody>
      </p:sp>
      <p:sp>
        <p:nvSpPr>
          <p:cNvPr id="6" name="Rectangle 12"/>
          <p:cNvSpPr>
            <a:spLocks noGrp="1" noChangeArrowheads="1"/>
          </p:cNvSpPr>
          <p:nvPr>
            <p:ph type="ftr" sz="quarter" idx="11"/>
          </p:nvPr>
        </p:nvSpPr>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7" name="Rectangle 13"/>
          <p:cNvSpPr>
            <a:spLocks noGrp="1" noChangeArrowheads="1"/>
          </p:cNvSpPr>
          <p:nvPr>
            <p:ph type="sldNum" sz="quarter" idx="12"/>
          </p:nvPr>
        </p:nvSpPr>
        <p:spPr/>
        <p:txBody>
          <a:bodyPr rtlCol="0"/>
          <a:lstStyle>
            <a:lvl1pPr algn="l" rtl="0">
              <a:defRPr/>
            </a:lvl1pPr>
          </a:lstStyle>
          <a:p>
            <a:pPr rtl="0">
              <a:defRPr/>
            </a:pPr>
            <a:fld id="{541383CC-5264-4A08-9670-611C71E909AA}" type="slidenum">
              <a:rPr lang="en-US">
                <a:solidFill>
                  <a:srgbClr val="000000"/>
                </a:solidFill>
              </a:rPr>
              <a:pPr rtl="0">
                <a:defRPr/>
              </a:pPr>
              <a:t>‹#›</a:t>
            </a:fld>
            <a:endParaRPr lang="en-US">
              <a:solidFill>
                <a:srgbClr val="000000"/>
              </a:solidFill>
            </a:endParaRPr>
          </a:p>
        </p:txBody>
      </p:sp>
    </p:spTree>
    <p:extLst>
      <p:ext uri="{BB962C8B-B14F-4D97-AF65-F5344CB8AC3E}">
        <p14:creationId xmlns:p14="http://schemas.microsoft.com/office/powerpoint/2010/main" val="2574735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rtlCol="0" anchor="t"/>
          <a:lstStyle>
            <a:lvl1pPr algn="l" rtl="0">
              <a:defRPr sz="4000" b="1" cap="all"/>
            </a:lvl1pPr>
          </a:lstStyle>
          <a:p>
            <a:pPr rtl="0"/>
            <a:r>
              <a:rPr lang="es-US"/>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rtlCol="0" anchor="b"/>
          <a:lstStyle>
            <a:lvl1pPr marL="0" indent="0" algn="l" rtl="0">
              <a:buNone/>
              <a:defRPr sz="2000"/>
            </a:lvl1pPr>
            <a:lvl2pPr marL="457200" indent="0" algn="l" rtl="0">
              <a:buNone/>
              <a:defRPr sz="1800"/>
            </a:lvl2pPr>
            <a:lvl3pPr marL="914400" indent="0" algn="l" rtl="0">
              <a:buNone/>
              <a:defRPr sz="1600"/>
            </a:lvl3pPr>
            <a:lvl4pPr marL="1371600" indent="0" algn="l" rtl="0">
              <a:buNone/>
              <a:defRPr sz="1400"/>
            </a:lvl4pPr>
            <a:lvl5pPr marL="1828800" indent="0" algn="l" rtl="0">
              <a:buNone/>
              <a:defRPr sz="1400"/>
            </a:lvl5pPr>
            <a:lvl6pPr marL="2286000" indent="0" algn="l" rtl="0">
              <a:buNone/>
              <a:defRPr sz="1400"/>
            </a:lvl6pPr>
            <a:lvl7pPr marL="2743200" indent="0" algn="l" rtl="0">
              <a:buNone/>
              <a:defRPr sz="1400"/>
            </a:lvl7pPr>
            <a:lvl8pPr marL="3200400" indent="0" algn="l" rtl="0">
              <a:buNone/>
              <a:defRPr sz="1400"/>
            </a:lvl8pPr>
            <a:lvl9pPr marL="3657600" indent="0" algn="l" rtl="0">
              <a:buNone/>
              <a:defRPr sz="1400"/>
            </a:lvl9pPr>
          </a:lstStyle>
          <a:p>
            <a:pPr lvl="0" rtl="0"/>
            <a:r>
              <a:rPr lang="es-US"/>
              <a:t>Click to edit Master text styles</a:t>
            </a:r>
          </a:p>
        </p:txBody>
      </p:sp>
      <p:sp>
        <p:nvSpPr>
          <p:cNvPr id="4"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5" name="Rectangle 3"/>
          <p:cNvSpPr>
            <a:spLocks noGrp="1" noChangeArrowheads="1"/>
          </p:cNvSpPr>
          <p:nvPr>
            <p:ph type="sldNum" sz="quarter" idx="11"/>
          </p:nvPr>
        </p:nvSpPr>
        <p:spPr>
          <a:ln/>
        </p:spPr>
        <p:txBody>
          <a:bodyPr rtlCol="0"/>
          <a:lstStyle>
            <a:lvl1pPr algn="l" rtl="0">
              <a:defRPr/>
            </a:lvl1pPr>
          </a:lstStyle>
          <a:p>
            <a:pPr rtl="0">
              <a:defRPr/>
            </a:pPr>
            <a:fld id="{1E133DBD-8B73-4BBF-A65D-347E29E5CCE0}" type="slidenum">
              <a:rPr lang="en-US">
                <a:solidFill>
                  <a:srgbClr val="000000"/>
                </a:solidFill>
              </a:rPr>
              <a:pPr rtl="0">
                <a:defRPr/>
              </a:pPr>
              <a:t>‹#›</a:t>
            </a:fld>
            <a:endParaRPr lang="en-US" dirty="0">
              <a:solidFill>
                <a:srgbClr val="000000"/>
              </a:solidFill>
            </a:endParaRPr>
          </a:p>
        </p:txBody>
      </p:sp>
      <p:sp>
        <p:nvSpPr>
          <p:cNvPr id="6"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38604764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s-US"/>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rtlCol="0"/>
          <a:lstStyle>
            <a:lvl1pPr algn="l" rtl="0">
              <a:defRPr sz="280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Content Placeholder 3"/>
          <p:cNvSpPr>
            <a:spLocks noGrp="1"/>
          </p:cNvSpPr>
          <p:nvPr>
            <p:ph sz="half" idx="2"/>
          </p:nvPr>
        </p:nvSpPr>
        <p:spPr>
          <a:xfrm>
            <a:off x="4648200" y="1981200"/>
            <a:ext cx="4038600" cy="3886200"/>
          </a:xfrm>
        </p:spPr>
        <p:txBody>
          <a:bodyPr rtlCol="0"/>
          <a:lstStyle>
            <a:lvl1pPr algn="l" rtl="0">
              <a:defRPr sz="2800"/>
            </a:lvl1pPr>
            <a:lvl2pPr algn="l" rtl="0">
              <a:defRPr sz="2400"/>
            </a:lvl2pPr>
            <a:lvl3pPr algn="l" rtl="0">
              <a:defRPr sz="2000"/>
            </a:lvl3pPr>
            <a:lvl4pPr algn="l" rtl="0">
              <a:defRPr sz="1800"/>
            </a:lvl4pPr>
            <a:lvl5pPr algn="l" rtl="0">
              <a:defRPr sz="1800"/>
            </a:lvl5pPr>
            <a:lvl6pPr algn="l" rtl="0">
              <a:defRPr sz="1800"/>
            </a:lvl6pPr>
            <a:lvl7pPr algn="l" rtl="0">
              <a:defRPr sz="1800"/>
            </a:lvl7pPr>
            <a:lvl8pPr algn="l" rtl="0">
              <a:defRPr sz="1800"/>
            </a:lvl8pPr>
            <a:lvl9pPr algn="l" rtl="0">
              <a:defRPr sz="1800"/>
            </a:lvl9pPr>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rtlCol="0"/>
          <a:lstStyle>
            <a:lvl1pPr algn="l" rtl="0">
              <a:defRPr/>
            </a:lvl1pPr>
          </a:lstStyle>
          <a:p>
            <a:pPr rtl="0">
              <a:defRPr/>
            </a:pPr>
            <a:fld id="{601C0BDF-4DE1-4A31-A693-E5EB7A2AAE38}" type="slidenum">
              <a:rPr lang="en-US">
                <a:solidFill>
                  <a:srgbClr val="000000"/>
                </a:solidFill>
              </a:rPr>
              <a:pPr rtl="0">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713210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rtlCol="0"/>
          <a:lstStyle>
            <a:lvl1pPr algn="l" rtl="0">
              <a:defRPr/>
            </a:lvl1pPr>
          </a:lstStyle>
          <a:p>
            <a:pPr rtl="0"/>
            <a:r>
              <a:rPr lang="es-US"/>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rtlCol="0" anchor="b"/>
          <a:lstStyle>
            <a:lvl1pPr marL="0" indent="0" algn="l" rtl="0">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US"/>
              <a:t>Click to edit Master text styles</a:t>
            </a:r>
          </a:p>
        </p:txBody>
      </p:sp>
      <p:sp>
        <p:nvSpPr>
          <p:cNvPr id="4" name="Content Placeholder 3"/>
          <p:cNvSpPr>
            <a:spLocks noGrp="1"/>
          </p:cNvSpPr>
          <p:nvPr>
            <p:ph sz="half" idx="2"/>
          </p:nvPr>
        </p:nvSpPr>
        <p:spPr>
          <a:xfrm>
            <a:off x="457200" y="2174875"/>
            <a:ext cx="4040188" cy="3951288"/>
          </a:xfrm>
        </p:spPr>
        <p:txBody>
          <a:bodyPr rtlCol="0"/>
          <a:lstStyle>
            <a:lvl1pPr algn="l" rtl="0">
              <a:defRPr sz="2400"/>
            </a:lvl1pPr>
            <a:lvl2pPr algn="l" rtl="0">
              <a:defRPr sz="2000"/>
            </a:lvl2pPr>
            <a:lvl3pPr algn="l" rtl="0">
              <a:defRPr sz="1800"/>
            </a:lvl3pPr>
            <a:lvl4pPr algn="l" rtl="0">
              <a:defRPr sz="1600"/>
            </a:lvl4pPr>
            <a:lvl5pPr algn="l" rtl="0">
              <a:defRPr sz="1600"/>
            </a:lvl5pPr>
            <a:lvl6pPr algn="l" rtl="0">
              <a:defRPr sz="1600"/>
            </a:lvl6pPr>
            <a:lvl7pPr algn="l" rtl="0">
              <a:defRPr sz="1600"/>
            </a:lvl7pPr>
            <a:lvl8pPr algn="l" rtl="0">
              <a:defRPr sz="1600"/>
            </a:lvl8pPr>
            <a:lvl9pPr algn="l" rtl="0">
              <a:defRPr sz="1600"/>
            </a:lvl9pPr>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5" name="Text Placeholder 4"/>
          <p:cNvSpPr>
            <a:spLocks noGrp="1"/>
          </p:cNvSpPr>
          <p:nvPr>
            <p:ph type="body" sz="quarter" idx="3"/>
          </p:nvPr>
        </p:nvSpPr>
        <p:spPr>
          <a:xfrm>
            <a:off x="4645025" y="1535113"/>
            <a:ext cx="4041775" cy="639762"/>
          </a:xfrm>
        </p:spPr>
        <p:txBody>
          <a:bodyPr rtlCol="0" anchor="b"/>
          <a:lstStyle>
            <a:lvl1pPr marL="0" indent="0" algn="l" rtl="0">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US"/>
              <a:t>Click to edit Master text styles</a:t>
            </a:r>
          </a:p>
        </p:txBody>
      </p:sp>
      <p:sp>
        <p:nvSpPr>
          <p:cNvPr id="6" name="Content Placeholder 5"/>
          <p:cNvSpPr>
            <a:spLocks noGrp="1"/>
          </p:cNvSpPr>
          <p:nvPr>
            <p:ph sz="quarter" idx="4"/>
          </p:nvPr>
        </p:nvSpPr>
        <p:spPr>
          <a:xfrm>
            <a:off x="4645025" y="2174875"/>
            <a:ext cx="4041775" cy="3951288"/>
          </a:xfrm>
        </p:spPr>
        <p:txBody>
          <a:bodyPr rtlCol="0"/>
          <a:lstStyle>
            <a:lvl1pPr algn="l" rtl="0">
              <a:defRPr sz="2400"/>
            </a:lvl1pPr>
            <a:lvl2pPr algn="l" rtl="0">
              <a:defRPr sz="2000"/>
            </a:lvl2pPr>
            <a:lvl3pPr algn="l" rtl="0">
              <a:defRPr sz="1800"/>
            </a:lvl3pPr>
            <a:lvl4pPr algn="l" rtl="0">
              <a:defRPr sz="1600"/>
            </a:lvl4pPr>
            <a:lvl5pPr algn="l" rtl="0">
              <a:defRPr sz="1600"/>
            </a:lvl5pPr>
            <a:lvl6pPr algn="l" rtl="0">
              <a:defRPr sz="1600"/>
            </a:lvl6pPr>
            <a:lvl7pPr algn="l" rtl="0">
              <a:defRPr sz="1600"/>
            </a:lvl7pPr>
            <a:lvl8pPr algn="l" rtl="0">
              <a:defRPr sz="1600"/>
            </a:lvl8pPr>
            <a:lvl9pPr algn="l" rtl="0">
              <a:defRPr sz="1600"/>
            </a:lvl9pPr>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7"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8" name="Rectangle 3"/>
          <p:cNvSpPr>
            <a:spLocks noGrp="1" noChangeArrowheads="1"/>
          </p:cNvSpPr>
          <p:nvPr>
            <p:ph type="sldNum" sz="quarter" idx="11"/>
          </p:nvPr>
        </p:nvSpPr>
        <p:spPr>
          <a:ln/>
        </p:spPr>
        <p:txBody>
          <a:bodyPr rtlCol="0"/>
          <a:lstStyle>
            <a:lvl1pPr algn="l" rtl="0">
              <a:defRPr/>
            </a:lvl1pPr>
          </a:lstStyle>
          <a:p>
            <a:pPr rtl="0">
              <a:defRPr/>
            </a:pPr>
            <a:fld id="{89637B8E-23B0-4ED3-8ED6-1C8CDC262042}" type="slidenum">
              <a:rPr lang="en-US">
                <a:solidFill>
                  <a:srgbClr val="000000"/>
                </a:solidFill>
              </a:rPr>
              <a:pPr rtl="0">
                <a:defRPr/>
              </a:pPr>
              <a:t>‹#›</a:t>
            </a:fld>
            <a:endParaRPr lang="en-US" dirty="0">
              <a:solidFill>
                <a:srgbClr val="000000"/>
              </a:solidFill>
            </a:endParaRPr>
          </a:p>
        </p:txBody>
      </p:sp>
      <p:sp>
        <p:nvSpPr>
          <p:cNvPr id="9"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305082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s-US"/>
              <a:t>Click to edit Master title style</a:t>
            </a:r>
            <a:endParaRPr lang="en-US"/>
          </a:p>
        </p:txBody>
      </p:sp>
      <p:sp>
        <p:nvSpPr>
          <p:cNvPr id="3"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4" name="Rectangle 3"/>
          <p:cNvSpPr>
            <a:spLocks noGrp="1" noChangeArrowheads="1"/>
          </p:cNvSpPr>
          <p:nvPr>
            <p:ph type="sldNum" sz="quarter" idx="11"/>
          </p:nvPr>
        </p:nvSpPr>
        <p:spPr>
          <a:ln/>
        </p:spPr>
        <p:txBody>
          <a:bodyPr rtlCol="0"/>
          <a:lstStyle>
            <a:lvl1pPr algn="l" rtl="0">
              <a:defRPr/>
            </a:lvl1pPr>
          </a:lstStyle>
          <a:p>
            <a:pPr rtl="0">
              <a:defRPr/>
            </a:pPr>
            <a:fld id="{A9018CC3-1F78-4715-840B-CA401CE0A3B1}" type="slidenum">
              <a:rPr lang="en-US">
                <a:solidFill>
                  <a:srgbClr val="000000"/>
                </a:solidFill>
              </a:rPr>
              <a:pPr rtl="0">
                <a:defRPr/>
              </a:pPr>
              <a:t>‹#›</a:t>
            </a:fld>
            <a:endParaRPr lang="en-US" dirty="0">
              <a:solidFill>
                <a:srgbClr val="000000"/>
              </a:solidFill>
            </a:endParaRPr>
          </a:p>
        </p:txBody>
      </p:sp>
      <p:sp>
        <p:nvSpPr>
          <p:cNvPr id="5"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4057599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3" name="Rectangle 3"/>
          <p:cNvSpPr>
            <a:spLocks noGrp="1" noChangeArrowheads="1"/>
          </p:cNvSpPr>
          <p:nvPr>
            <p:ph type="sldNum" sz="quarter" idx="11"/>
          </p:nvPr>
        </p:nvSpPr>
        <p:spPr>
          <a:ln/>
        </p:spPr>
        <p:txBody>
          <a:bodyPr rtlCol="0"/>
          <a:lstStyle>
            <a:lvl1pPr algn="l" rtl="0">
              <a:defRPr/>
            </a:lvl1pPr>
          </a:lstStyle>
          <a:p>
            <a:pPr rtl="0">
              <a:defRPr/>
            </a:pPr>
            <a:fld id="{FCE39F11-1333-4C3E-A3B0-2002652D4B05}" type="slidenum">
              <a:rPr lang="en-US">
                <a:solidFill>
                  <a:srgbClr val="000000"/>
                </a:solidFill>
              </a:rPr>
              <a:pPr rtl="0">
                <a:defRPr/>
              </a:pPr>
              <a:t>‹#›</a:t>
            </a:fld>
            <a:endParaRPr lang="en-US" dirty="0">
              <a:solidFill>
                <a:srgbClr val="000000"/>
              </a:solidFill>
            </a:endParaRPr>
          </a:p>
        </p:txBody>
      </p:sp>
      <p:sp>
        <p:nvSpPr>
          <p:cNvPr id="4"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165565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rtlCol="0" anchor="b"/>
          <a:lstStyle>
            <a:lvl1pPr algn="l" rtl="0">
              <a:defRPr sz="2000" b="1"/>
            </a:lvl1pPr>
          </a:lstStyle>
          <a:p>
            <a:pPr rtl="0"/>
            <a:r>
              <a:rPr lang="es-US"/>
              <a:t>Click to edit Master title style</a:t>
            </a:r>
            <a:endParaRPr lang="en-US"/>
          </a:p>
        </p:txBody>
      </p:sp>
      <p:sp>
        <p:nvSpPr>
          <p:cNvPr id="3" name="Content Placeholder 2"/>
          <p:cNvSpPr>
            <a:spLocks noGrp="1"/>
          </p:cNvSpPr>
          <p:nvPr>
            <p:ph idx="1"/>
          </p:nvPr>
        </p:nvSpPr>
        <p:spPr>
          <a:xfrm>
            <a:off x="3575050" y="273050"/>
            <a:ext cx="5111750" cy="5853113"/>
          </a:xfrm>
        </p:spPr>
        <p:txBody>
          <a:bodyPr rtlCol="0"/>
          <a:lstStyle>
            <a:lvl1pPr algn="l" rtl="0">
              <a:defRPr sz="3200"/>
            </a:lvl1pPr>
            <a:lvl2pPr algn="l" rtl="0">
              <a:defRPr sz="2800"/>
            </a:lvl2pPr>
            <a:lvl3pPr algn="l" rtl="0">
              <a:defRPr sz="2400"/>
            </a:lvl3pPr>
            <a:lvl4pPr algn="l" rtl="0">
              <a:defRPr sz="2000"/>
            </a:lvl4pPr>
            <a:lvl5pPr algn="l" rtl="0">
              <a:defRPr sz="2000"/>
            </a:lvl5pPr>
            <a:lvl6pPr algn="l" rtl="0">
              <a:defRPr sz="2000"/>
            </a:lvl6pPr>
            <a:lvl7pPr algn="l" rtl="0">
              <a:defRPr sz="2000"/>
            </a:lvl7pPr>
            <a:lvl8pPr algn="l" rtl="0">
              <a:defRPr sz="2000"/>
            </a:lvl8pPr>
            <a:lvl9pPr algn="l" rtl="0">
              <a:defRPr sz="2000"/>
            </a:lvl9pPr>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endParaRPr lang="en-US"/>
          </a:p>
        </p:txBody>
      </p:sp>
      <p:sp>
        <p:nvSpPr>
          <p:cNvPr id="4" name="Text Placeholder 3"/>
          <p:cNvSpPr>
            <a:spLocks noGrp="1"/>
          </p:cNvSpPr>
          <p:nvPr>
            <p:ph type="body" sz="half" idx="2"/>
          </p:nvPr>
        </p:nvSpPr>
        <p:spPr>
          <a:xfrm>
            <a:off x="457200" y="1435100"/>
            <a:ext cx="3008313" cy="4691063"/>
          </a:xfrm>
        </p:spPr>
        <p:txBody>
          <a:bodyPr rtlCol="0"/>
          <a:lstStyle>
            <a:lvl1pPr marL="0" indent="0" algn="l" rtl="0">
              <a:buNone/>
              <a:defRPr sz="140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es-US"/>
              <a:t>Click to edit Master text styles</a:t>
            </a:r>
          </a:p>
        </p:txBody>
      </p:sp>
      <p:sp>
        <p:nvSpPr>
          <p:cNvPr id="5"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rtlCol="0"/>
          <a:lstStyle>
            <a:lvl1pPr algn="l" rtl="0">
              <a:defRPr/>
            </a:lvl1pPr>
          </a:lstStyle>
          <a:p>
            <a:pPr rtl="0">
              <a:defRPr/>
            </a:pPr>
            <a:fld id="{190B672D-DDBB-4481-A789-FF6170E73048}" type="slidenum">
              <a:rPr lang="en-US">
                <a:solidFill>
                  <a:srgbClr val="000000"/>
                </a:solidFill>
              </a:rPr>
              <a:pPr rtl="0">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1301569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rtlCol="0" anchor="b"/>
          <a:lstStyle>
            <a:lvl1pPr algn="l" rtl="0">
              <a:defRPr sz="2000" b="1"/>
            </a:lvl1pPr>
          </a:lstStyle>
          <a:p>
            <a:pPr rtl="0"/>
            <a:r>
              <a:rPr lang="es-US"/>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lstStyle>
            <a:lvl1pPr marL="0" indent="0" algn="l" rtl="0">
              <a:buNone/>
              <a:defRPr sz="32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lvl="0" rtl="0"/>
            <a:endParaRPr lang="en-US" noProof="0" dirty="0" smtClean="0"/>
          </a:p>
        </p:txBody>
      </p:sp>
      <p:sp>
        <p:nvSpPr>
          <p:cNvPr id="4" name="Text Placeholder 3"/>
          <p:cNvSpPr>
            <a:spLocks noGrp="1"/>
          </p:cNvSpPr>
          <p:nvPr>
            <p:ph type="body" sz="half" idx="2"/>
          </p:nvPr>
        </p:nvSpPr>
        <p:spPr>
          <a:xfrm>
            <a:off x="1792288" y="5367338"/>
            <a:ext cx="5486400" cy="804862"/>
          </a:xfrm>
        </p:spPr>
        <p:txBody>
          <a:bodyPr rtlCol="0"/>
          <a:lstStyle>
            <a:lvl1pPr marL="0" indent="0" algn="l" rtl="0">
              <a:buNone/>
              <a:defRPr sz="1400"/>
            </a:lvl1pPr>
            <a:lvl2pPr marL="457200" indent="0" algn="l" rtl="0">
              <a:buNone/>
              <a:defRPr sz="1200"/>
            </a:lvl2pPr>
            <a:lvl3pPr marL="914400" indent="0" algn="l" rtl="0">
              <a:buNone/>
              <a:defRPr sz="1000"/>
            </a:lvl3pPr>
            <a:lvl4pPr marL="1371600" indent="0" algn="l" rtl="0">
              <a:buNone/>
              <a:defRPr sz="900"/>
            </a:lvl4pPr>
            <a:lvl5pPr marL="1828800" indent="0" algn="l" rtl="0">
              <a:buNone/>
              <a:defRPr sz="900"/>
            </a:lvl5pPr>
            <a:lvl6pPr marL="2286000" indent="0" algn="l" rtl="0">
              <a:buNone/>
              <a:defRPr sz="900"/>
            </a:lvl6pPr>
            <a:lvl7pPr marL="2743200" indent="0" algn="l" rtl="0">
              <a:buNone/>
              <a:defRPr sz="900"/>
            </a:lvl7pPr>
            <a:lvl8pPr marL="3200400" indent="0" algn="l" rtl="0">
              <a:buNone/>
              <a:defRPr sz="900"/>
            </a:lvl8pPr>
            <a:lvl9pPr marL="3657600" indent="0" algn="l" rtl="0">
              <a:buNone/>
              <a:defRPr sz="900"/>
            </a:lvl9pPr>
          </a:lstStyle>
          <a:p>
            <a:pPr lvl="0" rtl="0"/>
            <a:r>
              <a:rPr lang="es-US"/>
              <a:t>Click to edit Master text styles</a:t>
            </a:r>
          </a:p>
        </p:txBody>
      </p:sp>
      <p:sp>
        <p:nvSpPr>
          <p:cNvPr id="5" name="Rectangle 2"/>
          <p:cNvSpPr>
            <a:spLocks noGrp="1" noChangeArrowheads="1"/>
          </p:cNvSpPr>
          <p:nvPr>
            <p:ph type="ftr" sz="quarter" idx="10"/>
          </p:nvPr>
        </p:nvSpPr>
        <p:spPr>
          <a:ln/>
        </p:spPr>
        <p:txBody>
          <a:bodyPr rtlCol="0"/>
          <a:lstStyle>
            <a:lvl1pPr algn="l" rtl="0">
              <a:defRPr/>
            </a:lvl1pPr>
          </a:lstStyle>
          <a:p>
            <a:pPr rtl="0">
              <a:defRPr/>
            </a:pPr>
            <a:r>
              <a:rPr lang="es-US">
                <a:solidFill>
                  <a:srgbClr val="000000"/>
                </a:solidFill>
              </a:rPr>
              <a:t>AGC of America</a:t>
            </a:r>
            <a:endParaRPr lang="en-US">
              <a:solidFill>
                <a:srgbClr val="000000"/>
              </a:solidFill>
            </a:endParaRPr>
          </a:p>
        </p:txBody>
      </p:sp>
      <p:sp>
        <p:nvSpPr>
          <p:cNvPr id="6" name="Rectangle 3"/>
          <p:cNvSpPr>
            <a:spLocks noGrp="1" noChangeArrowheads="1"/>
          </p:cNvSpPr>
          <p:nvPr>
            <p:ph type="sldNum" sz="quarter" idx="11"/>
          </p:nvPr>
        </p:nvSpPr>
        <p:spPr>
          <a:ln/>
        </p:spPr>
        <p:txBody>
          <a:bodyPr rtlCol="0"/>
          <a:lstStyle>
            <a:lvl1pPr algn="l" rtl="0">
              <a:defRPr/>
            </a:lvl1pPr>
          </a:lstStyle>
          <a:p>
            <a:pPr rtl="0">
              <a:defRPr/>
            </a:pPr>
            <a:fld id="{22B2CE04-275A-4372-983F-FF139E9B0539}" type="slidenum">
              <a:rPr lang="en-US">
                <a:solidFill>
                  <a:srgbClr val="000000"/>
                </a:solidFill>
              </a:rPr>
              <a:pPr rtl="0">
                <a:defRPr/>
              </a:pPr>
              <a:t>‹#›</a:t>
            </a:fld>
            <a:endParaRPr lang="en-US" dirty="0">
              <a:solidFill>
                <a:srgbClr val="000000"/>
              </a:solidFill>
            </a:endParaRPr>
          </a:p>
        </p:txBody>
      </p:sp>
      <p:sp>
        <p:nvSpPr>
          <p:cNvPr id="7" name="Rectangle 16"/>
          <p:cNvSpPr>
            <a:spLocks noGrp="1" noChangeArrowheads="1"/>
          </p:cNvSpPr>
          <p:nvPr>
            <p:ph type="dt" sz="half" idx="12"/>
          </p:nvPr>
        </p:nvSpPr>
        <p:spPr>
          <a:ln/>
        </p:spPr>
        <p:txBody>
          <a:bodyPr rtlCol="0"/>
          <a:lstStyle>
            <a:lvl1pPr algn="l" rtl="0">
              <a:defRPr/>
            </a:lvl1pPr>
          </a:lstStyle>
          <a:p>
            <a:pPr rtl="0">
              <a:defRPr/>
            </a:pPr>
            <a:endParaRPr lang="en-US">
              <a:solidFill>
                <a:srgbClr val="000000"/>
              </a:solidFill>
            </a:endParaRPr>
          </a:p>
        </p:txBody>
      </p:sp>
    </p:spTree>
    <p:extLst>
      <p:ext uri="{BB962C8B-B14F-4D97-AF65-F5344CB8AC3E}">
        <p14:creationId xmlns:p14="http://schemas.microsoft.com/office/powerpoint/2010/main" val="505667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811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b" anchorCtr="0" compatLnSpc="1">
            <a:prstTxWarp prst="textNoShape">
              <a:avLst/>
            </a:prstTxWarp>
          </a:bodyPr>
          <a:lstStyle>
            <a:lvl1pPr algn="ctr" rtl="0" eaLnBrk="1" hangingPunct="1">
              <a:defRPr sz="1200">
                <a:latin typeface="Arial" charset="0"/>
              </a:defRPr>
            </a:lvl1pPr>
          </a:lstStyle>
          <a:p>
            <a:pPr rtl="0" fontAlgn="base">
              <a:spcBef>
                <a:spcPct val="0"/>
              </a:spcBef>
              <a:spcAft>
                <a:spcPct val="0"/>
              </a:spcAft>
              <a:defRPr/>
            </a:pPr>
            <a:r>
              <a:rPr lang="es-US">
                <a:solidFill>
                  <a:srgbClr val="000000"/>
                </a:solidFill>
              </a:rPr>
              <a:t>AGC of America</a:t>
            </a:r>
            <a:endParaRPr lang="en-US">
              <a:solidFill>
                <a:srgbClr val="000000"/>
              </a:solidFill>
            </a:endParaRPr>
          </a:p>
        </p:txBody>
      </p:sp>
      <p:sp>
        <p:nvSpPr>
          <p:cNvPr id="21811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b" anchorCtr="0" compatLnSpc="1">
            <a:prstTxWarp prst="textNoShape">
              <a:avLst/>
            </a:prstTxWarp>
          </a:bodyPr>
          <a:lstStyle>
            <a:lvl1pPr algn="l" rtl="0" eaLnBrk="1" hangingPunct="1">
              <a:defRPr sz="1200">
                <a:latin typeface="Arial Black" pitchFamily="34" charset="0"/>
              </a:defRPr>
            </a:lvl1pPr>
          </a:lstStyle>
          <a:p>
            <a:pPr rtl="0" fontAlgn="base">
              <a:spcBef>
                <a:spcPct val="0"/>
              </a:spcBef>
              <a:spcAft>
                <a:spcPct val="0"/>
              </a:spcAft>
              <a:defRPr/>
            </a:pPr>
            <a:fld id="{1DE2B84A-337C-4237-A82E-083CBACECB4A}" type="slidenum">
              <a:rPr lang="en-US">
                <a:solidFill>
                  <a:srgbClr val="000000"/>
                </a:solidFill>
              </a:rPr>
              <a:pPr rtl="0" fontAlgn="base">
                <a:spcBef>
                  <a:spcPct val="0"/>
                </a:spcBef>
                <a:spcAft>
                  <a:spcPct val="0"/>
                </a:spcAft>
                <a:defRPr/>
              </a:pPr>
              <a:t>‹#›</a:t>
            </a:fld>
            <a:endParaRPr lang="en-US" dirty="0">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rtlCol="0" anchor="ctr"/>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algn="ct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mtClean="0">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mtClean="0">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mtClean="0">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mtClean="0">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z="2400" smtClean="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mtClean="0">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rtlCol="0"/>
            <a:lstStyle>
              <a:lvl1pPr algn="l" rtl="0">
                <a:defRPr>
                  <a:solidFill>
                    <a:schemeClr val="tx1"/>
                  </a:solidFill>
                  <a:latin typeface="Arial" charset="0"/>
                </a:defRPr>
              </a:lvl1pPr>
              <a:lvl2pPr marL="742950" indent="-285750" algn="l" rtl="0">
                <a:defRPr>
                  <a:solidFill>
                    <a:schemeClr val="tx1"/>
                  </a:solidFill>
                  <a:latin typeface="Arial" charset="0"/>
                </a:defRPr>
              </a:lvl2pPr>
              <a:lvl3pPr marL="1143000" indent="-228600" algn="l" rtl="0">
                <a:defRPr>
                  <a:solidFill>
                    <a:schemeClr val="tx1"/>
                  </a:solidFill>
                  <a:latin typeface="Arial" charset="0"/>
                </a:defRPr>
              </a:lvl3pPr>
              <a:lvl4pPr marL="1600200" indent="-228600" algn="l" rtl="0">
                <a:defRPr>
                  <a:solidFill>
                    <a:schemeClr val="tx1"/>
                  </a:solidFill>
                  <a:latin typeface="Arial" charset="0"/>
                </a:defRPr>
              </a:lvl4pPr>
              <a:lvl5pPr marL="2057400" indent="-228600" algn="l" rtl="0">
                <a:defRPr>
                  <a:solidFill>
                    <a:schemeClr val="tx1"/>
                  </a:solidFill>
                  <a:latin typeface="Arial" charset="0"/>
                </a:defRPr>
              </a:lvl5pPr>
              <a:lvl6pPr marL="2514600" indent="-228600" algn="l" rtl="0" eaLnBrk="0" fontAlgn="base" hangingPunct="0">
                <a:spcBef>
                  <a:spcPct val="0"/>
                </a:spcBef>
                <a:spcAft>
                  <a:spcPct val="0"/>
                </a:spcAft>
                <a:defRPr>
                  <a:solidFill>
                    <a:schemeClr val="tx1"/>
                  </a:solidFill>
                  <a:latin typeface="Arial" charset="0"/>
                </a:defRPr>
              </a:lvl6pPr>
              <a:lvl7pPr marL="2971800" indent="-228600" algn="l" rtl="0" eaLnBrk="0" fontAlgn="base" hangingPunct="0">
                <a:spcBef>
                  <a:spcPct val="0"/>
                </a:spcBef>
                <a:spcAft>
                  <a:spcPct val="0"/>
                </a:spcAft>
                <a:defRPr>
                  <a:solidFill>
                    <a:schemeClr val="tx1"/>
                  </a:solidFill>
                  <a:latin typeface="Arial" charset="0"/>
                </a:defRPr>
              </a:lvl7pPr>
              <a:lvl8pPr marL="3429000" indent="-228600" algn="l" rtl="0" eaLnBrk="0" fontAlgn="base" hangingPunct="0">
                <a:spcBef>
                  <a:spcPct val="0"/>
                </a:spcBef>
                <a:spcAft>
                  <a:spcPct val="0"/>
                </a:spcAft>
                <a:defRPr>
                  <a:solidFill>
                    <a:schemeClr val="tx1"/>
                  </a:solidFill>
                  <a:latin typeface="Arial" charset="0"/>
                </a:defRPr>
              </a:lvl8pPr>
              <a:lvl9pPr marL="3886200" indent="-228600" algn="l" rtl="0" eaLnBrk="0" fontAlgn="base" hangingPunct="0">
                <a:spcBef>
                  <a:spcPct val="0"/>
                </a:spcBef>
                <a:spcAft>
                  <a:spcPct val="0"/>
                </a:spcAft>
                <a:defRPr>
                  <a:solidFill>
                    <a:schemeClr val="tx1"/>
                  </a:solidFill>
                  <a:latin typeface="Arial" charset="0"/>
                </a:defRPr>
              </a:lvl9pPr>
            </a:lstStyle>
            <a:p>
              <a:pPr rtl="0" fontAlgn="base">
                <a:spcBef>
                  <a:spcPct val="0"/>
                </a:spcBef>
                <a:spcAft>
                  <a:spcPct val="0"/>
                </a:spcAft>
                <a:defRPr/>
              </a:pPr>
              <a:endParaRPr lang="en-US" altLang="en-US" smtClean="0">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lvl="0" rtl="0"/>
            <a:r>
              <a:rPr lang="es-US"/>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lvl="0" rtl="0"/>
            <a:r>
              <a:rPr lang="es-US"/>
              <a:t>Click to edit Master text styles</a:t>
            </a:r>
          </a:p>
          <a:p>
            <a:pPr lvl="1" rtl="0"/>
            <a:r>
              <a:rPr lang="es-US"/>
              <a:t>Second level</a:t>
            </a:r>
          </a:p>
          <a:p>
            <a:pPr lvl="2" rtl="0"/>
            <a:r>
              <a:rPr lang="es-US"/>
              <a:t>Third level</a:t>
            </a:r>
          </a:p>
          <a:p>
            <a:pPr lvl="3" rtl="0"/>
            <a:r>
              <a:rPr lang="es-US"/>
              <a:t>Fourth level</a:t>
            </a:r>
          </a:p>
          <a:p>
            <a:pPr lvl="4" rtl="0"/>
            <a:r>
              <a:rPr lang="es-US"/>
              <a:t>Fifth level</a:t>
            </a:r>
          </a:p>
        </p:txBody>
      </p:sp>
      <p:sp>
        <p:nvSpPr>
          <p:cNvPr id="21812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b" anchorCtr="0" compatLnSpc="1">
            <a:prstTxWarp prst="textNoShape">
              <a:avLst/>
            </a:prstTxWarp>
          </a:bodyPr>
          <a:lstStyle>
            <a:lvl1pPr algn="l" rtl="0" eaLnBrk="1" hangingPunct="1">
              <a:defRPr sz="1200">
                <a:latin typeface="Arial" charset="0"/>
              </a:defRPr>
            </a:lvl1pPr>
          </a:lstStyle>
          <a:p>
            <a:pPr rtl="0" fontAlgn="base">
              <a:spcBef>
                <a:spcPct val="0"/>
              </a:spcBef>
              <a:spcAft>
                <a:spcPct val="0"/>
              </a:spcAft>
              <a:defRPr/>
            </a:pPr>
            <a:endParaRPr lang="en-US">
              <a:solidFill>
                <a:srgbClr val="000000"/>
              </a:solidFill>
            </a:endParaRPr>
          </a:p>
        </p:txBody>
      </p:sp>
    </p:spTree>
    <p:extLst>
      <p:ext uri="{BB962C8B-B14F-4D97-AF65-F5344CB8AC3E}">
        <p14:creationId xmlns:p14="http://schemas.microsoft.com/office/powerpoint/2010/main" val="261709444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hf sldNum="0"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osha.gov/as/opa/worker/complain.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lstStyle/>
          <a:p>
            <a:pPr algn="ctr" rtl="0"/>
            <a:r>
              <a:rPr lang="es-US" sz="4600" dirty="0"/>
              <a:t>Susan Harwood Seguridad en la Zona de </a:t>
            </a:r>
            <a:r>
              <a:rPr lang="es-US" sz="4600" dirty="0" smtClean="0"/>
              <a:t>Trabajo</a:t>
            </a:r>
            <a:endParaRPr lang="en-US" sz="4600" dirty="0"/>
          </a:p>
        </p:txBody>
      </p:sp>
      <p:sp>
        <p:nvSpPr>
          <p:cNvPr id="3" name="Subtitle 2"/>
          <p:cNvSpPr>
            <a:spLocks noGrp="1"/>
          </p:cNvSpPr>
          <p:nvPr>
            <p:ph type="subTitle" idx="1"/>
          </p:nvPr>
        </p:nvSpPr>
        <p:spPr>
          <a:xfrm>
            <a:off x="1219200" y="4267200"/>
            <a:ext cx="8077200" cy="1752600"/>
          </a:xfrm>
        </p:spPr>
        <p:txBody>
          <a:bodyPr rtlCol="0"/>
          <a:lstStyle/>
          <a:p>
            <a:pPr rtl="0"/>
            <a:r>
              <a:rPr lang="es-US" dirty="0"/>
              <a:t>Manejo de la Zona de Trabajo</a:t>
            </a:r>
          </a:p>
          <a:p>
            <a:pPr rtl="0"/>
            <a:r>
              <a:rPr lang="es-US" dirty="0"/>
              <a:t>Seguridad con Equipo Pesado Módulo 1</a:t>
            </a:r>
          </a:p>
          <a:p>
            <a:pPr rtl="0"/>
            <a:r>
              <a:rPr lang="es-US" dirty="0"/>
              <a:t>Manejo de la Seguridad en Grúas</a:t>
            </a:r>
            <a:endParaRPr lang="en-US" dirty="0"/>
          </a:p>
        </p:txBody>
      </p:sp>
      <p:sp>
        <p:nvSpPr>
          <p:cNvPr id="4" name="Footer Placeholder 3"/>
          <p:cNvSpPr>
            <a:spLocks noGrp="1"/>
          </p:cNvSpPr>
          <p:nvPr>
            <p:ph type="ftr" sz="quarter" idx="11"/>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1357444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217986" y="509589"/>
            <a:ext cx="9191625" cy="1143000"/>
          </a:xfrm>
        </p:spPr>
        <p:txBody>
          <a:bodyPr rtlCol="0"/>
          <a:lstStyle/>
          <a:p>
            <a:r>
              <a:rPr lang="es-ES" sz="3200" cap="all" dirty="0"/>
              <a:t>PROTECCIÓN CONTRA REPRESALIAS EN EL LUGAR DE TRABAJO</a:t>
            </a:r>
          </a:p>
        </p:txBody>
      </p:sp>
      <p:sp>
        <p:nvSpPr>
          <p:cNvPr id="7171" name="Content Placeholder 1"/>
          <p:cNvSpPr>
            <a:spLocks noGrp="1"/>
          </p:cNvSpPr>
          <p:nvPr>
            <p:ph type="body" idx="1"/>
          </p:nvPr>
        </p:nvSpPr>
        <p:spPr>
          <a:xfrm>
            <a:off x="417513" y="1524000"/>
            <a:ext cx="8229600" cy="4525963"/>
          </a:xfrm>
        </p:spPr>
        <p:txBody>
          <a:bodyPr rtlCol="0"/>
          <a:lstStyle/>
          <a:p>
            <a:pPr marL="365125" indent="-255588" eaLnBrk="1" hangingPunct="1">
              <a:lnSpc>
                <a:spcPct val="90000"/>
              </a:lnSpc>
            </a:pPr>
            <a:r>
              <a:rPr lang="es-ES" sz="2000" dirty="0"/>
              <a:t>Protección contra represalias en el lugar de trabajo quiere decir que un empleador no puede tomar una acción de empleo no favorable contra empleados, tales como</a:t>
            </a:r>
            <a:r>
              <a:rPr lang="es-ES" sz="2000" dirty="0" smtClean="0"/>
              <a:t>:</a:t>
            </a:r>
          </a:p>
          <a:p>
            <a:pPr lvl="1"/>
            <a:r>
              <a:rPr lang="es-ES" sz="1700" dirty="0"/>
              <a:t>Despido o cese en el </a:t>
            </a:r>
            <a:r>
              <a:rPr lang="es-ES" sz="1700" dirty="0" smtClean="0"/>
              <a:t>empleo</a:t>
            </a:r>
          </a:p>
          <a:p>
            <a:pPr lvl="1"/>
            <a:r>
              <a:rPr lang="es-ES" sz="1700" dirty="0"/>
              <a:t>Inclusión en una lista negra</a:t>
            </a:r>
          </a:p>
          <a:p>
            <a:pPr lvl="1"/>
            <a:r>
              <a:rPr lang="en-US" sz="1700" dirty="0" err="1"/>
              <a:t>Degradación</a:t>
            </a:r>
            <a:endParaRPr lang="en-US" sz="1700" dirty="0"/>
          </a:p>
          <a:p>
            <a:pPr lvl="1"/>
            <a:r>
              <a:rPr lang="es-ES" sz="1700" dirty="0"/>
              <a:t>Denegación del pago de sobretiempo o de ascenso de categoría laboral</a:t>
            </a:r>
          </a:p>
          <a:p>
            <a:pPr lvl="1"/>
            <a:r>
              <a:rPr lang="en-US" sz="1700" dirty="0" err="1"/>
              <a:t>Medidas</a:t>
            </a:r>
            <a:r>
              <a:rPr lang="en-US" sz="1700" dirty="0"/>
              <a:t> </a:t>
            </a:r>
            <a:r>
              <a:rPr lang="en-US" sz="1700" dirty="0" err="1"/>
              <a:t>disciplinarias</a:t>
            </a:r>
            <a:endParaRPr lang="en-US" sz="1700" dirty="0"/>
          </a:p>
          <a:p>
            <a:pPr lvl="1"/>
            <a:r>
              <a:rPr lang="en-US" sz="1700" dirty="0" err="1"/>
              <a:t>Denegación</a:t>
            </a:r>
            <a:r>
              <a:rPr lang="en-US" sz="1700" dirty="0"/>
              <a:t> de </a:t>
            </a:r>
            <a:r>
              <a:rPr lang="en-US" sz="1700" dirty="0" err="1" smtClean="0"/>
              <a:t>beneficios</a:t>
            </a:r>
            <a:endParaRPr lang="en-US" sz="1700" dirty="0" smtClean="0"/>
          </a:p>
          <a:p>
            <a:pPr lvl="1"/>
            <a:r>
              <a:rPr lang="es-ES" sz="1700" dirty="0"/>
              <a:t>Denegación de contratación o recontratación</a:t>
            </a:r>
          </a:p>
          <a:p>
            <a:pPr lvl="1"/>
            <a:r>
              <a:rPr lang="en-US" sz="1700" dirty="0" err="1"/>
              <a:t>Intimidación</a:t>
            </a:r>
            <a:r>
              <a:rPr lang="en-US" sz="1700" dirty="0"/>
              <a:t>/</a:t>
            </a:r>
            <a:r>
              <a:rPr lang="en-US" sz="1700" dirty="0" err="1"/>
              <a:t>acoso</a:t>
            </a:r>
            <a:endParaRPr lang="en-US" sz="1700" dirty="0"/>
          </a:p>
          <a:p>
            <a:pPr lvl="1"/>
            <a:r>
              <a:rPr lang="en-US" sz="1700" dirty="0" err="1" smtClean="0"/>
              <a:t>Amenazas</a:t>
            </a:r>
            <a:endParaRPr lang="en-US" sz="1700" dirty="0" smtClean="0"/>
          </a:p>
          <a:p>
            <a:pPr lvl="1"/>
            <a:r>
              <a:rPr lang="es-ES" sz="1700" dirty="0"/>
              <a:t>Reasignación con efectos en las perspectivas de ascenso de categoría laboral</a:t>
            </a:r>
          </a:p>
          <a:p>
            <a:pPr lvl="1"/>
            <a:r>
              <a:rPr lang="es-ES" sz="1700" dirty="0"/>
              <a:t>Reducción en salario o horas</a:t>
            </a:r>
          </a:p>
          <a:p>
            <a:pPr lvl="1"/>
            <a:endParaRPr lang="en-US" sz="1800" dirty="0"/>
          </a:p>
          <a:p>
            <a:pPr lvl="1"/>
            <a:endParaRPr lang="en-US" sz="2000" dirty="0"/>
          </a:p>
          <a:p>
            <a:pPr lvl="1"/>
            <a:endParaRPr lang="es-ES" dirty="0"/>
          </a:p>
        </p:txBody>
      </p:sp>
      <p:sp>
        <p:nvSpPr>
          <p:cNvPr id="18436" name="Slide Number Placeholder 3"/>
          <p:cNvSpPr txBox="1">
            <a:spLocks noGrp="1"/>
          </p:cNvSpPr>
          <p:nvPr/>
        </p:nvSpPr>
        <p:spPr bwMode="auto">
          <a:xfrm>
            <a:off x="8647113" y="6408738"/>
            <a:ext cx="368300" cy="365125"/>
          </a:xfrm>
          <a:prstGeom prst="rect">
            <a:avLst/>
          </a:prstGeom>
          <a:noFill/>
          <a:ln>
            <a:miter lim="800000"/>
            <a:headEnd/>
            <a:tailEnd/>
          </a:ln>
        </p:spPr>
        <p:txBody>
          <a:bodyPr rtlCol="0" anchor="b"/>
          <a:lstStyle/>
          <a:p>
            <a:pPr algn="r" rtl="0">
              <a:defRPr/>
            </a:pPr>
            <a:fld id="{F4F51132-037B-444A-85CA-AD73DFED08F0}" type="slidenum">
              <a:rPr lang="en-US" sz="1000">
                <a:latin typeface="+mn-lt"/>
                <a:ea typeface="ＭＳ Ｐゴシック" pitchFamily="-105" charset="-128"/>
              </a:rPr>
              <a:pPr algn="r" rtl="0">
                <a:defRPr/>
              </a:pPr>
              <a:t>10</a:t>
            </a:fld>
            <a:endParaRPr lang="en-US" sz="1000" dirty="0">
              <a:latin typeface="+mn-lt"/>
              <a:ea typeface="ＭＳ Ｐゴシック" pitchFamily="-105" charset="-128"/>
            </a:endParaRPr>
          </a:p>
        </p:txBody>
      </p:sp>
      <p:pic>
        <p:nvPicPr>
          <p:cNvPr id="7173" name="Picture 15" descr="Classic White Template A-2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156776247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sz="half" idx="2"/>
          </p:nvPr>
        </p:nvSpPr>
        <p:spPr>
          <a:xfrm>
            <a:off x="182880" y="1916906"/>
            <a:ext cx="4495800" cy="3733800"/>
          </a:xfrm>
        </p:spPr>
        <p:txBody>
          <a:bodyPr rtlCol="0"/>
          <a:lstStyle/>
          <a:p>
            <a:pPr marL="282575" indent="-282575" rtl="0" eaLnBrk="1" hangingPunct="1">
              <a:spcAft>
                <a:spcPct val="150000"/>
              </a:spcAft>
            </a:pPr>
            <a:r>
              <a:rPr lang="es-US" sz="2800"/>
              <a:t>Más de 100 muertes de trabajadores ocurren cada año en las zonas de trabajo en carreteras</a:t>
            </a:r>
          </a:p>
          <a:p>
            <a:pPr marL="282575" indent="-282575" rtl="0" eaLnBrk="1" hangingPunct="1">
              <a:spcAft>
                <a:spcPct val="150000"/>
              </a:spcAft>
            </a:pPr>
            <a:r>
              <a:rPr lang="es-US" sz="2800" dirty="0"/>
              <a:t>El 91% de las mismas involucran a vehículos, o al equipo (de tráfico, de la construcción o ambos)</a:t>
            </a:r>
          </a:p>
        </p:txBody>
      </p:sp>
      <p:sp>
        <p:nvSpPr>
          <p:cNvPr id="20483" name="Rectangle 3"/>
          <p:cNvSpPr>
            <a:spLocks noGrp="1" noChangeArrowheads="1"/>
          </p:cNvSpPr>
          <p:nvPr>
            <p:ph type="title"/>
          </p:nvPr>
        </p:nvSpPr>
        <p:spPr>
          <a:xfrm>
            <a:off x="609600" y="609600"/>
            <a:ext cx="8915400" cy="838200"/>
          </a:xfrm>
        </p:spPr>
        <p:txBody>
          <a:bodyPr rtlCol="0"/>
          <a:lstStyle/>
          <a:p>
            <a:pPr rtl="0" eaLnBrk="1" hangingPunct="1"/>
            <a:r>
              <a:rPr lang="es-US" sz="3800" b="1" dirty="0"/>
              <a:t>Accidentes Fatales de Trabajadores de Zonas de Trabajo en Carreteras</a:t>
            </a:r>
          </a:p>
        </p:txBody>
      </p:sp>
      <p:sp>
        <p:nvSpPr>
          <p:cNvPr id="20484" name="Text Box 4"/>
          <p:cNvSpPr txBox="1">
            <a:spLocks noChangeArrowheads="1"/>
          </p:cNvSpPr>
          <p:nvPr/>
        </p:nvSpPr>
        <p:spPr bwMode="auto">
          <a:xfrm>
            <a:off x="152400" y="6629400"/>
            <a:ext cx="8763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rtlCol="0"/>
          <a:lstStyle>
            <a:lvl1pPr algn="l" rtl="0">
              <a:spcBef>
                <a:spcPct val="20000"/>
              </a:spcBef>
              <a:buClr>
                <a:schemeClr val="bg2"/>
              </a:buClr>
              <a:buSzPct val="75000"/>
              <a:buFont typeface="Wingdings" pitchFamily="2" charset="2"/>
              <a:buChar char="n"/>
              <a:defRPr sz="3200">
                <a:solidFill>
                  <a:schemeClr val="tx1"/>
                </a:solidFill>
                <a:latin typeface="Arial" pitchFamily="34" charset="0"/>
              </a:defRPr>
            </a:lvl1pPr>
            <a:lvl2pPr marL="742950" indent="-285750" algn="l" rtl="0">
              <a:spcBef>
                <a:spcPct val="20000"/>
              </a:spcBef>
              <a:buClr>
                <a:schemeClr val="accent2"/>
              </a:buClr>
              <a:buSzPct val="80000"/>
              <a:buFont typeface="Wingdings" pitchFamily="2" charset="2"/>
              <a:buChar char="¨"/>
              <a:defRPr sz="2800">
                <a:solidFill>
                  <a:schemeClr val="tx1"/>
                </a:solidFill>
                <a:latin typeface="Arial" pitchFamily="34" charset="0"/>
              </a:defRPr>
            </a:lvl2pPr>
            <a:lvl3pPr marL="1143000" indent="-228600" algn="l" rtl="0">
              <a:spcBef>
                <a:spcPct val="20000"/>
              </a:spcBef>
              <a:buClr>
                <a:schemeClr val="bg2"/>
              </a:buClr>
              <a:buSzPct val="65000"/>
              <a:buFont typeface="Wingdings" pitchFamily="2" charset="2"/>
              <a:buChar char="n"/>
              <a:defRPr sz="2400">
                <a:solidFill>
                  <a:schemeClr val="tx1"/>
                </a:solidFill>
                <a:latin typeface="Arial" pitchFamily="34" charset="0"/>
              </a:defRPr>
            </a:lvl3pPr>
            <a:lvl4pPr marL="1600200" indent="-228600" algn="l" rtl="0">
              <a:spcBef>
                <a:spcPct val="20000"/>
              </a:spcBef>
              <a:buClr>
                <a:schemeClr val="accent2"/>
              </a:buClr>
              <a:buSzPct val="70000"/>
              <a:buFont typeface="Wingdings" pitchFamily="2" charset="2"/>
              <a:buChar char="¨"/>
              <a:defRPr sz="2000">
                <a:solidFill>
                  <a:schemeClr val="tx1"/>
                </a:solidFill>
                <a:latin typeface="Arial" pitchFamily="34" charset="0"/>
              </a:defRPr>
            </a:lvl4pPr>
            <a:lvl5pPr marL="2057400" indent="-228600" algn="l" rtl="0">
              <a:spcBef>
                <a:spcPct val="20000"/>
              </a:spcBef>
              <a:buClr>
                <a:schemeClr val="bg2"/>
              </a:buClr>
              <a:buFont typeface="Wingdings" pitchFamily="2" charset="2"/>
              <a:buChar char="§"/>
              <a:defRPr sz="2000">
                <a:solidFill>
                  <a:schemeClr val="tx1"/>
                </a:solidFill>
                <a:latin typeface="Arial" pitchFamily="34" charset="0"/>
              </a:defRPr>
            </a:lvl5pPr>
            <a:lvl6pPr marL="25146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6pPr>
            <a:lvl7pPr marL="29718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7pPr>
            <a:lvl8pPr marL="34290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8pPr>
            <a:lvl9pPr marL="38862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Arial" pitchFamily="34" charset="0"/>
              </a:defRPr>
            </a:lvl9pPr>
          </a:lstStyle>
          <a:p>
            <a:pPr rtl="0" fontAlgn="base">
              <a:spcBef>
                <a:spcPct val="50000"/>
              </a:spcBef>
              <a:spcAft>
                <a:spcPct val="0"/>
              </a:spcAft>
              <a:buClrTx/>
              <a:buSzTx/>
              <a:buFontTx/>
              <a:buNone/>
            </a:pPr>
            <a:r>
              <a:rPr lang="es-US" sz="1100" spc="-20" dirty="0">
                <a:solidFill>
                  <a:srgbClr val="000000"/>
                </a:solidFill>
                <a:cs typeface="Arial" pitchFamily="34" charset="0"/>
              </a:rPr>
              <a:t>Fuente: Instituto Nacional para la Seguridad y Salud Ocupacional (NIOSH, por sus siglas en inglés), Departamento de Estadísticas Laborales</a:t>
            </a:r>
          </a:p>
        </p:txBody>
      </p:sp>
      <p:pic>
        <p:nvPicPr>
          <p:cNvPr id="20485" name="Picture 9" descr="npo000012"/>
          <p:cNvPicPr>
            <a:picLocks noChangeAspect="1" noChangeArrowheads="1"/>
          </p:cNvPicPr>
          <p:nvPr/>
        </p:nvPicPr>
        <p:blipFill>
          <a:blip r:embed="rId3" cstate="print">
            <a:extLst>
              <a:ext uri="{28A0092B-C50C-407E-A947-70E740481C1C}">
                <a14:useLocalDpi xmlns:a14="http://schemas.microsoft.com/office/drawing/2010/main" val="0"/>
              </a:ext>
            </a:extLst>
          </a:blip>
          <a:srcRect l="4500" r="4500" b="10001"/>
          <a:stretch>
            <a:fillRect/>
          </a:stretch>
        </p:blipFill>
        <p:spPr bwMode="auto">
          <a:xfrm>
            <a:off x="4876800" y="2286000"/>
            <a:ext cx="4038600" cy="2995613"/>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Footer Placeholder 1"/>
          <p:cNvSpPr>
            <a:spLocks noGrp="1"/>
          </p:cNvSpPr>
          <p:nvPr>
            <p:ph type="ftr" sz="quarter" idx="11"/>
          </p:nvPr>
        </p:nvSpPr>
        <p:spPr>
          <a:xfrm>
            <a:off x="3124200" y="6172200"/>
            <a:ext cx="2895600" cy="457200"/>
          </a:xfrm>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185419140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228600" y="228600"/>
            <a:ext cx="9220200" cy="1143000"/>
          </a:xfrm>
        </p:spPr>
        <p:txBody>
          <a:bodyPr rtlCol="0"/>
          <a:lstStyle/>
          <a:p>
            <a:pPr rtl="0" eaLnBrk="1" hangingPunct="1"/>
            <a:r>
              <a:rPr lang="es-US" sz="3500" dirty="0"/>
              <a:t>Exención de Responsabilidad/Notas de Uso</a:t>
            </a:r>
          </a:p>
        </p:txBody>
      </p:sp>
      <p:sp>
        <p:nvSpPr>
          <p:cNvPr id="3075" name="Rectangle 3"/>
          <p:cNvSpPr>
            <a:spLocks noGrp="1" noChangeArrowheads="1"/>
          </p:cNvSpPr>
          <p:nvPr>
            <p:ph type="body" idx="4294967295"/>
          </p:nvPr>
        </p:nvSpPr>
        <p:spPr>
          <a:xfrm>
            <a:off x="228600" y="1143000"/>
            <a:ext cx="8686800" cy="5562600"/>
          </a:xfrm>
        </p:spPr>
        <p:txBody>
          <a:bodyPr rtlCol="0"/>
          <a:lstStyle/>
          <a:p>
            <a:pPr rtl="0" eaLnBrk="1" hangingPunct="1">
              <a:lnSpc>
                <a:spcPct val="80000"/>
              </a:lnSpc>
            </a:pPr>
            <a:r>
              <a:rPr lang="es-US" sz="1800" i="1" dirty="0"/>
              <a:t>Este material ha sido preparado con el número de otorgamiento </a:t>
            </a:r>
            <a:r>
              <a:rPr lang="es-US" sz="1800" i="1" dirty="0" smtClean="0"/>
              <a:t>SH-27677-15-60-F-51 </a:t>
            </a:r>
            <a:r>
              <a:rPr lang="es-US" sz="1800" i="1" dirty="0"/>
              <a:t>de la Administración de Seguridad y Salud Ocupacional del Departamento de Trabajo de los Estados Unidos.  Dicho material no refleja necesariamente los puntos de vista ni las políticas del Departamento de Trabajo de los Estados Unidos. La mención de nombres comerciales, productos comerciales u organizaciones tampoco implica ningún tipo de promoción de los mismos por parte del Gobierno de los Estados Unidos.    Las fotografías que aparecen en esta presentación pueden ilustrar situaciones que no se encuentran de conformidad con los requerimientos vigentes de OSHA. </a:t>
            </a:r>
          </a:p>
          <a:p>
            <a:pPr rtl="0" eaLnBrk="1" hangingPunct="1">
              <a:lnSpc>
                <a:spcPct val="80000"/>
              </a:lnSpc>
            </a:pPr>
            <a:r>
              <a:rPr lang="es-US" sz="1800" i="1" dirty="0"/>
              <a:t>No es la intención de los diseñadores de contenido proporcionar con esta presentación, una capacitación basada en el cumplimiento de dichos requerimientos. Su intención es más bien apuntar a la concientización sobre los peligros en la industria de la construcción y a reconocer los peligros comunes que se presentan en muchos lugares de trabajo relativos a la construcción. </a:t>
            </a:r>
          </a:p>
          <a:p>
            <a:pPr rtl="0" eaLnBrk="1" hangingPunct="1">
              <a:lnSpc>
                <a:spcPct val="80000"/>
              </a:lnSpc>
            </a:pPr>
            <a:r>
              <a:rPr lang="es-US" sz="1800" i="1" dirty="0"/>
              <a:t>NO debe suponerse que las sugerencias, comentarios o recomendaciones que se efectúan aquí constituyen una revisión completa de las normas vigentes, ni que la discusión acerca de los “problemas” o las “cuestiones” deba interpretarse como un establecimiento de prioridades de los peligros mencionados o de los controles posibles. Cuando se hayan expresado opiniones (“mejores prácticas”), es importante recordar que los problemas de seguridad en general y en particular los de los sitios de trabajo relativos a la construcción, exigirán una especificación detallada de dichos sitios o peligros. Un enfoque “válido para toda ocasión” no resulta recomendable ni probablemente resulte muy efectivo.</a:t>
            </a:r>
          </a:p>
        </p:txBody>
      </p:sp>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41738056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304800" y="228600"/>
            <a:ext cx="8839200" cy="1143000"/>
          </a:xfrm>
        </p:spPr>
        <p:txBody>
          <a:bodyPr rtlCol="0"/>
          <a:lstStyle/>
          <a:p>
            <a:pPr rtl="0" eaLnBrk="1" hangingPunct="1"/>
            <a:r>
              <a:rPr lang="es-US" sz="2800" dirty="0"/>
              <a:t>Exención de Responsabilidad/Notas de Uso (continuación)</a:t>
            </a:r>
          </a:p>
        </p:txBody>
      </p:sp>
      <p:sp>
        <p:nvSpPr>
          <p:cNvPr id="4099" name="Rectangle 3"/>
          <p:cNvSpPr>
            <a:spLocks noGrp="1" noChangeArrowheads="1"/>
          </p:cNvSpPr>
          <p:nvPr>
            <p:ph type="body" idx="4294967295"/>
          </p:nvPr>
        </p:nvSpPr>
        <p:spPr>
          <a:xfrm>
            <a:off x="228600" y="1219200"/>
            <a:ext cx="8686800" cy="5562600"/>
          </a:xfrm>
        </p:spPr>
        <p:txBody>
          <a:bodyPr rtlCol="0"/>
          <a:lstStyle/>
          <a:p>
            <a:pPr rtl="0" eaLnBrk="1" hangingPunct="1"/>
            <a:r>
              <a:rPr lang="es-US" sz="1600" i="1" dirty="0"/>
              <a:t>No se realizan declaraciones con respecto a la minuciosidad de la presentación, ni a los métodos exactos de las medidas correctivas a ser implementadas. Se sobreentiende que las condiciones de los sitios varían permanentemente y que los diseñadores de estos contenidos no pueden asumir la responsabilidad por los problemas de seguridad que no se hayan tratado ni anticipado, ni tampoco por aquellos que sí han sido discutidos aquí o durante la presentación física. Es responsabilidad del empleador, sus subcontratistas y empleados cumplir con todas las reglas y normativas pertinentes dentro de la jurisdicción en la cual se encuentren trabajando. Se encuentran a disposición copias de todas las normativas de OSHA en su oficina local de OSHA. Además, muchas de estas normativas y documentos de apoyo han sido proporcionados en esta presentación en formato electrónico o impreso. </a:t>
            </a:r>
          </a:p>
          <a:p>
            <a:pPr rtl="0" eaLnBrk="1" hangingPunct="1"/>
            <a:r>
              <a:rPr lang="es-US" sz="1600" i="1" dirty="0"/>
              <a:t>Se da por supuesto que las personas que utilicen esta presentación o sus contenidos para complementar sus programas de capacitación estarán “cualificadas” para hacerlo y que dichas personas estarán preparadas para responder preguntas, resolver problemas y discutir asuntos con los miembros de la audiencia.</a:t>
            </a:r>
          </a:p>
          <a:p>
            <a:pPr rtl="0" eaLnBrk="1" hangingPunct="1"/>
            <a:r>
              <a:rPr lang="es-US" sz="1600" i="1" dirty="0"/>
              <a:t>Los temas de interés particular (o especialmente propensos a generar debates) tienen información adicional que se proporciona en la sección de “notas” de cada diapositiva a lo largo de todo el programa. Como presentador/a, usted debería estar preparado/a para debatir todos los problemas/las cuestiones potenciales inherentes a dichas imágenes en particular.</a:t>
            </a:r>
          </a:p>
        </p:txBody>
      </p:sp>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2759760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s-US"/>
              <a:t>Objetivos de Aprendizaje</a:t>
            </a:r>
            <a:endParaRPr lang="en-US" dirty="0"/>
          </a:p>
        </p:txBody>
      </p:sp>
      <p:sp>
        <p:nvSpPr>
          <p:cNvPr id="3" name="Content Placeholder 2"/>
          <p:cNvSpPr>
            <a:spLocks noGrp="1"/>
          </p:cNvSpPr>
          <p:nvPr>
            <p:ph idx="1"/>
          </p:nvPr>
        </p:nvSpPr>
        <p:spPr/>
        <p:txBody>
          <a:bodyPr rtlCol="0"/>
          <a:lstStyle/>
          <a:p>
            <a:pPr rtl="0"/>
            <a:r>
              <a:rPr lang="es-US"/>
              <a:t>Entender los derechos del trabajador y las responsabilidades del empleador</a:t>
            </a:r>
          </a:p>
          <a:p>
            <a:pPr rtl="0"/>
            <a:r>
              <a:rPr lang="es-US"/>
              <a:t>Identificar los requisitos de OSHA para la industria de la construcción relativos a:</a:t>
            </a:r>
          </a:p>
          <a:p>
            <a:pPr lvl="1" rtl="0"/>
            <a:r>
              <a:rPr lang="es-US"/>
              <a:t>Uso de equipo pesado</a:t>
            </a:r>
            <a:endParaRPr lang="en-US" dirty="0" smtClean="0"/>
          </a:p>
          <a:p>
            <a:pPr lvl="1" rtl="0"/>
            <a:r>
              <a:rPr lang="es-US"/>
              <a:t>Zonas de carreteras </a:t>
            </a:r>
          </a:p>
          <a:p>
            <a:pPr lvl="1" rtl="0"/>
            <a:r>
              <a:rPr lang="es-US"/>
              <a:t>Manejo de grúas </a:t>
            </a:r>
          </a:p>
        </p:txBody>
      </p:sp>
      <p:sp>
        <p:nvSpPr>
          <p:cNvPr id="4" name="Footer Placeholder 3"/>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1138333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rtl="0"/>
            <a:r>
              <a:rPr lang="es-US"/>
              <a:t>Objetivos de Aprendizaje (cont.)</a:t>
            </a:r>
            <a:endParaRPr lang="en-US" dirty="0"/>
          </a:p>
        </p:txBody>
      </p:sp>
      <p:sp>
        <p:nvSpPr>
          <p:cNvPr id="3" name="Content Placeholder 2"/>
          <p:cNvSpPr>
            <a:spLocks noGrp="1"/>
          </p:cNvSpPr>
          <p:nvPr>
            <p:ph idx="1"/>
          </p:nvPr>
        </p:nvSpPr>
        <p:spPr>
          <a:xfrm>
            <a:off x="457200" y="1676400"/>
            <a:ext cx="8229600" cy="3886200"/>
          </a:xfrm>
        </p:spPr>
        <p:txBody>
          <a:bodyPr rtlCol="0"/>
          <a:lstStyle/>
          <a:p>
            <a:pPr rtl="0"/>
            <a:r>
              <a:rPr lang="es-US" sz="2900" dirty="0"/>
              <a:t>Reconocer los peligros relativos a:</a:t>
            </a:r>
          </a:p>
          <a:p>
            <a:pPr lvl="1" rtl="0"/>
            <a:r>
              <a:rPr lang="es-US" sz="2500" dirty="0"/>
              <a:t>Operación de equipos, incluidos los trabajadores de a pie, incidentes durante la circulación en reversa, el mantenimiento y los espacios de seguridad con respecto a las líneas eléctricas.</a:t>
            </a:r>
          </a:p>
          <a:p>
            <a:pPr lvl="1" rtl="0"/>
            <a:r>
              <a:rPr lang="es-US" sz="2500" dirty="0"/>
              <a:t>Trabajar cerca del tráfico, resultar golpeado/a, señalización e indicaciones del tráfico. </a:t>
            </a:r>
          </a:p>
          <a:p>
            <a:pPr lvl="1" rtl="0"/>
            <a:r>
              <a:rPr lang="es-US" sz="2500" dirty="0"/>
              <a:t>Trabajar cerca de grúas, incluidos los soportes de campo, las inspecciones, las operaciones básicas, las líneas eléctricas, las personas que dan señales y las cualificaciones de los operadores</a:t>
            </a:r>
            <a:endParaRPr lang="en-US" sz="2500" dirty="0"/>
          </a:p>
          <a:p>
            <a:pPr rtl="0"/>
            <a:endParaRPr lang="en-US" dirty="0"/>
          </a:p>
        </p:txBody>
      </p:sp>
      <p:sp>
        <p:nvSpPr>
          <p:cNvPr id="4" name="Footer Placeholder 3"/>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2864279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4"/>
          <p:cNvSpPr>
            <a:spLocks noGrp="1"/>
          </p:cNvSpPr>
          <p:nvPr>
            <p:ph type="title" idx="4294967295"/>
          </p:nvPr>
        </p:nvSpPr>
        <p:spPr>
          <a:xfrm>
            <a:off x="457200" y="228600"/>
            <a:ext cx="9296400" cy="1143000"/>
          </a:xfrm>
        </p:spPr>
        <p:txBody>
          <a:bodyPr rtlCol="0"/>
          <a:lstStyle/>
          <a:p>
            <a:pPr rtl="0" eaLnBrk="1" hangingPunct="1"/>
            <a:r>
              <a:rPr lang="es-US" sz="4200" dirty="0"/>
              <a:t>Los Derechos que le Otorga OSHA</a:t>
            </a:r>
          </a:p>
        </p:txBody>
      </p:sp>
      <p:sp>
        <p:nvSpPr>
          <p:cNvPr id="5123" name="Content Placeholder 1"/>
          <p:cNvSpPr>
            <a:spLocks noGrp="1"/>
          </p:cNvSpPr>
          <p:nvPr>
            <p:ph idx="4294967295"/>
          </p:nvPr>
        </p:nvSpPr>
        <p:spPr>
          <a:xfrm>
            <a:off x="228600" y="1143000"/>
            <a:ext cx="8763000" cy="4525963"/>
          </a:xfrm>
        </p:spPr>
        <p:txBody>
          <a:bodyPr rtlCol="0"/>
          <a:lstStyle/>
          <a:p>
            <a:pPr marL="365125" indent="-255588" rtl="0" eaLnBrk="1" hangingPunct="1"/>
            <a:r>
              <a:rPr lang="es-US" sz="3000" b="1" dirty="0"/>
              <a:t>Usted tiene derecho a:</a:t>
            </a:r>
          </a:p>
          <a:p>
            <a:pPr marL="620713" lvl="1" indent="-228600" rtl="0" eaLnBrk="1" hangingPunct="1"/>
            <a:r>
              <a:rPr lang="es-US" sz="2000" dirty="0"/>
              <a:t>Trabajar en un lugar seguro y saludable </a:t>
            </a:r>
            <a:endParaRPr lang="en-US" sz="2000" b="1" dirty="0" smtClean="0"/>
          </a:p>
          <a:p>
            <a:pPr marL="620713" lvl="1" indent="-228600" rtl="0" eaLnBrk="1" hangingPunct="1"/>
            <a:r>
              <a:rPr lang="es-US" sz="2000" dirty="0"/>
              <a:t>Obtener información sobre químicos peligrosos</a:t>
            </a:r>
            <a:endParaRPr lang="en-US" sz="2000" b="1" dirty="0" smtClean="0"/>
          </a:p>
          <a:p>
            <a:pPr marL="620713" lvl="1" indent="-228600" rtl="0" eaLnBrk="1" hangingPunct="1"/>
            <a:r>
              <a:rPr lang="es-US" sz="2000" dirty="0"/>
              <a:t>Obtener información acerca de lesiones y enfermedades en su lugar de trabajo </a:t>
            </a:r>
            <a:endParaRPr lang="en-US" sz="2000" b="1" dirty="0" smtClean="0"/>
          </a:p>
          <a:p>
            <a:pPr marL="620713" lvl="1" indent="-228600" rtl="0" eaLnBrk="1" hangingPunct="1"/>
            <a:r>
              <a:rPr lang="es-US" sz="2000" dirty="0"/>
              <a:t>Quejarse o exigir la corrección de situaciones de riesgo a su empleador </a:t>
            </a:r>
            <a:endParaRPr lang="en-US" sz="2000" b="1" dirty="0" smtClean="0"/>
          </a:p>
          <a:p>
            <a:pPr marL="620713" lvl="1" indent="-228600" rtl="0" eaLnBrk="1" hangingPunct="1"/>
            <a:r>
              <a:rPr lang="es-US" sz="2000" dirty="0"/>
              <a:t>Capacitación</a:t>
            </a:r>
            <a:endParaRPr lang="en-US" sz="2000" b="1" dirty="0" smtClean="0"/>
          </a:p>
          <a:p>
            <a:pPr marL="620713" lvl="1" indent="-228600" rtl="0" eaLnBrk="1" hangingPunct="1"/>
            <a:r>
              <a:rPr lang="es-US" sz="2000" dirty="0"/>
              <a:t>Exposición a los riesgos e historiales clínicos</a:t>
            </a:r>
            <a:endParaRPr lang="en-US" sz="2000" b="1" dirty="0" smtClean="0"/>
          </a:p>
          <a:p>
            <a:pPr marL="620713" lvl="1" indent="-228600" rtl="0" eaLnBrk="1" hangingPunct="1"/>
            <a:r>
              <a:rPr lang="es-US" sz="2000" dirty="0"/>
              <a:t>Presentar una queja ante OSHA</a:t>
            </a:r>
            <a:endParaRPr lang="en-US" sz="2000" b="1" dirty="0" smtClean="0"/>
          </a:p>
          <a:p>
            <a:pPr marL="620713" lvl="1" indent="-228600" rtl="0" eaLnBrk="1" hangingPunct="1"/>
            <a:r>
              <a:rPr lang="es-US" sz="2000" dirty="0"/>
              <a:t>Participar de una inspección realizada por OSHA</a:t>
            </a:r>
            <a:endParaRPr lang="en-US" sz="2000" b="1" dirty="0" smtClean="0"/>
          </a:p>
          <a:p>
            <a:pPr marL="620713" lvl="1" indent="-228600" rtl="0" eaLnBrk="1" hangingPunct="1"/>
            <a:r>
              <a:rPr lang="es-US" sz="2000" dirty="0"/>
              <a:t>No ser objeto de represalias por haber hecho valer sus derechos a la seguridad y salubridad</a:t>
            </a:r>
          </a:p>
        </p:txBody>
      </p:sp>
      <p:sp>
        <p:nvSpPr>
          <p:cNvPr id="12292" name="Slide Number Placeholder 3"/>
          <p:cNvSpPr txBox="1">
            <a:spLocks noGrp="1"/>
          </p:cNvSpPr>
          <p:nvPr/>
        </p:nvSpPr>
        <p:spPr bwMode="auto">
          <a:xfrm>
            <a:off x="8647113" y="6408738"/>
            <a:ext cx="366712" cy="365125"/>
          </a:xfrm>
          <a:prstGeom prst="rect">
            <a:avLst/>
          </a:prstGeom>
          <a:noFill/>
          <a:ln>
            <a:miter lim="800000"/>
            <a:headEnd/>
            <a:tailEnd/>
          </a:ln>
        </p:spPr>
        <p:txBody>
          <a:bodyPr rtlCol="0" anchor="b"/>
          <a:lstStyle/>
          <a:p>
            <a:pPr algn="r" rtl="0">
              <a:defRPr/>
            </a:pPr>
            <a:fld id="{8E647042-265F-430E-B41A-EB361EB652E0}" type="slidenum">
              <a:rPr lang="en-US" sz="1000">
                <a:latin typeface="+mn-lt"/>
                <a:ea typeface="ＭＳ Ｐゴシック" pitchFamily="-105" charset="-128"/>
              </a:rPr>
              <a:pPr algn="r">
                <a:defRPr/>
              </a:pPr>
              <a:t>6</a:t>
            </a:fld>
            <a:endParaRPr lang="en-US" sz="1000" dirty="0">
              <a:latin typeface="+mn-lt"/>
              <a:ea typeface="ＭＳ Ｐゴシック" pitchFamily="-105" charset="-128"/>
            </a:endParaRPr>
          </a:p>
        </p:txBody>
      </p:sp>
      <p:pic>
        <p:nvPicPr>
          <p:cNvPr id="5125" name="Picture 15" descr="Classic White Template A-2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45250278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title"/>
          </p:nvPr>
        </p:nvSpPr>
        <p:spPr>
          <a:xfrm>
            <a:off x="304800" y="457200"/>
            <a:ext cx="9448800" cy="1371600"/>
          </a:xfrm>
        </p:spPr>
        <p:txBody>
          <a:bodyPr rtlCol="0"/>
          <a:lstStyle/>
          <a:p>
            <a:pPr rtl="0" eaLnBrk="1" hangingPunct="1"/>
            <a:r>
              <a:rPr lang="es-US" sz="3800" dirty="0"/>
              <a:t>Responsabilidades de los Empleadores</a:t>
            </a:r>
          </a:p>
        </p:txBody>
      </p:sp>
      <p:sp>
        <p:nvSpPr>
          <p:cNvPr id="6147" name="Content Placeholder 1"/>
          <p:cNvSpPr>
            <a:spLocks noGrp="1"/>
          </p:cNvSpPr>
          <p:nvPr>
            <p:ph type="body" sz="half" idx="1"/>
          </p:nvPr>
        </p:nvSpPr>
        <p:spPr>
          <a:xfrm>
            <a:off x="457200" y="1600200"/>
            <a:ext cx="8077200" cy="4525963"/>
          </a:xfrm>
        </p:spPr>
        <p:txBody>
          <a:bodyPr rtlCol="0"/>
          <a:lstStyle/>
          <a:p>
            <a:pPr marL="365125" indent="-255588" rtl="0" eaLnBrk="1" hangingPunct="1"/>
            <a:r>
              <a:rPr lang="es-US" sz="1900" dirty="0"/>
              <a:t>Proporcionar un lugar de trabajo libre de peligros reconocidos y cumplir con los estándares de OSHA</a:t>
            </a:r>
            <a:endParaRPr lang="en-US" sz="1900" b="1" dirty="0" smtClean="0"/>
          </a:p>
          <a:p>
            <a:pPr marL="365125" indent="-255588" rtl="0" eaLnBrk="1" hangingPunct="1"/>
            <a:r>
              <a:rPr lang="es-US" sz="1900" dirty="0"/>
              <a:t>Proporcionar la capacitación requerida por OSHA</a:t>
            </a:r>
            <a:endParaRPr lang="en-US" sz="1900" b="1" dirty="0" smtClean="0"/>
          </a:p>
          <a:p>
            <a:pPr marL="365125" indent="-255588" rtl="0" eaLnBrk="1" hangingPunct="1"/>
            <a:r>
              <a:rPr lang="es-US" sz="1900" dirty="0"/>
              <a:t>Llevar registros de lesiones y enfermedades</a:t>
            </a:r>
            <a:endParaRPr lang="en-US" sz="1900" b="1" dirty="0" smtClean="0"/>
          </a:p>
          <a:p>
            <a:pPr marL="365125" indent="-255588" rtl="0" eaLnBrk="1" hangingPunct="1"/>
            <a:r>
              <a:rPr lang="es-US" sz="1900" dirty="0"/>
              <a:t>Realizar exámenes médicos cuando así lo requieran los estándares de OSHA y brindar a sus trabajadores acceso a la información acerca de los riesgos a los que están expuestos y a los historiales clínicos</a:t>
            </a:r>
            <a:endParaRPr lang="en-US" sz="1900" b="1" dirty="0" smtClean="0"/>
          </a:p>
          <a:p>
            <a:pPr marL="365125" indent="-255588" rtl="0" eaLnBrk="1" hangingPunct="1"/>
            <a:r>
              <a:rPr lang="es-US" sz="1900" dirty="0"/>
              <a:t>No discriminar a los trabajadores que hagan valer sus derechos en virtud del amparo de la Ley (Artículo 11(c))</a:t>
            </a:r>
            <a:endParaRPr lang="en-US" sz="1900" b="1" dirty="0" smtClean="0"/>
          </a:p>
          <a:p>
            <a:pPr marL="365125" indent="-255588" rtl="0" eaLnBrk="1" hangingPunct="1"/>
            <a:r>
              <a:rPr lang="es-US" sz="1900" dirty="0"/>
              <a:t>Publicar citaciones de OSHA y eliminación de anuncios de verificación</a:t>
            </a:r>
            <a:endParaRPr lang="en-US" sz="1900" b="1" dirty="0" smtClean="0"/>
          </a:p>
          <a:p>
            <a:pPr marL="365125" indent="-255588" rtl="0" eaLnBrk="1" hangingPunct="1"/>
            <a:r>
              <a:rPr lang="es-US" sz="1900" dirty="0"/>
              <a:t>Proporcionar y pagar los Equipos de Protección Individuales (PPE, por sus siglas en inglés)</a:t>
            </a:r>
          </a:p>
        </p:txBody>
      </p:sp>
      <p:sp>
        <p:nvSpPr>
          <p:cNvPr id="25604" name="Slide Number Placeholder 3"/>
          <p:cNvSpPr txBox="1">
            <a:spLocks noGrp="1"/>
          </p:cNvSpPr>
          <p:nvPr/>
        </p:nvSpPr>
        <p:spPr bwMode="auto">
          <a:xfrm>
            <a:off x="8647113" y="6408738"/>
            <a:ext cx="368300" cy="365125"/>
          </a:xfrm>
          <a:prstGeom prst="rect">
            <a:avLst/>
          </a:prstGeom>
          <a:noFill/>
          <a:ln>
            <a:miter lim="800000"/>
            <a:headEnd/>
            <a:tailEnd/>
          </a:ln>
        </p:spPr>
        <p:txBody>
          <a:bodyPr rtlCol="0" anchor="b"/>
          <a:lstStyle/>
          <a:p>
            <a:pPr algn="r" rtl="0">
              <a:defRPr/>
            </a:pPr>
            <a:fld id="{F381D323-3CD9-42F1-826A-F55ECDEF48C0}" type="slidenum">
              <a:rPr lang="en-US" sz="1000">
                <a:latin typeface="+mn-lt"/>
                <a:ea typeface="ＭＳ Ｐゴシック" pitchFamily="-105" charset="-128"/>
              </a:rPr>
              <a:pPr algn="r">
                <a:defRPr/>
              </a:pPr>
              <a:t>7</a:t>
            </a:fld>
            <a:endParaRPr lang="en-US" sz="1000" dirty="0">
              <a:latin typeface="+mn-lt"/>
              <a:ea typeface="ＭＳ Ｐゴシック" pitchFamily="-105" charset="-128"/>
            </a:endParaRPr>
          </a:p>
        </p:txBody>
      </p:sp>
      <p:pic>
        <p:nvPicPr>
          <p:cNvPr id="6149" name="Picture 15" descr="Classic White Template A-21"/>
          <p:cNvPicPr>
            <a:picLocks noGrp="1" noChangeAspect="1" noChangeArrowheads="1"/>
          </p:cNvPicPr>
          <p:nvPr>
            <p:ph sz="half" idx="2"/>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a:xfrm>
            <a:off x="381000" y="6172200"/>
            <a:ext cx="1676400" cy="446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140754272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180975" y="274638"/>
            <a:ext cx="8505825" cy="1143000"/>
          </a:xfrm>
        </p:spPr>
        <p:txBody>
          <a:bodyPr rtlCol="0"/>
          <a:lstStyle/>
          <a:p>
            <a:pPr rtl="0" eaLnBrk="1" hangingPunct="1"/>
            <a:r>
              <a:rPr lang="es-US" sz="4000"/>
              <a:t>Quejas y Solicitud de Correcciones</a:t>
            </a:r>
          </a:p>
        </p:txBody>
      </p:sp>
      <p:sp>
        <p:nvSpPr>
          <p:cNvPr id="7171" name="Content Placeholder 1"/>
          <p:cNvSpPr>
            <a:spLocks noGrp="1"/>
          </p:cNvSpPr>
          <p:nvPr>
            <p:ph type="body" idx="1"/>
          </p:nvPr>
        </p:nvSpPr>
        <p:spPr>
          <a:xfrm>
            <a:off x="457200" y="1447800"/>
            <a:ext cx="8229600" cy="4525963"/>
          </a:xfrm>
        </p:spPr>
        <p:txBody>
          <a:bodyPr rtlCol="0"/>
          <a:lstStyle/>
          <a:p>
            <a:pPr marL="365125" indent="-255588" rtl="0" eaLnBrk="1" hangingPunct="1">
              <a:lnSpc>
                <a:spcPct val="90000"/>
              </a:lnSpc>
            </a:pPr>
            <a:r>
              <a:rPr lang="es-US" sz="2400" dirty="0"/>
              <a:t>Los trabajadores pueden hacer notar sus preocupaciones acerca de la seguridad y salubridad en el lugar de trabajo a sus empleadores sin temor de ser despedidos o discriminados, siempre y cuando las quejas se realicen de buena fe. </a:t>
            </a:r>
          </a:p>
          <a:p>
            <a:pPr marL="365125" indent="-255588" rtl="0" eaLnBrk="1" hangingPunct="1">
              <a:lnSpc>
                <a:spcPct val="90000"/>
              </a:lnSpc>
            </a:pPr>
            <a:r>
              <a:rPr lang="es-US" sz="2400" dirty="0"/>
              <a:t>Los trabajadores pueden presentar una queja ante OSHA si creen que existe un incumplimiento de las normativas de seguridad o salubridad o si existe una situación de peligro inminente en el lugar de trabajo. </a:t>
            </a:r>
          </a:p>
          <a:p>
            <a:pPr marL="365125" indent="-255588" rtl="0" eaLnBrk="1" hangingPunct="1">
              <a:lnSpc>
                <a:spcPct val="90000"/>
              </a:lnSpc>
            </a:pPr>
            <a:r>
              <a:rPr lang="es-US" sz="2400" dirty="0"/>
              <a:t>Las normativas de OSHA protegen a los trabajadores que presentan quejas ante sus empleadores respecto de condiciones inseguras o insalubres en el lugar de trabajo. </a:t>
            </a:r>
          </a:p>
        </p:txBody>
      </p:sp>
      <p:sp>
        <p:nvSpPr>
          <p:cNvPr id="18436" name="Slide Number Placeholder 3"/>
          <p:cNvSpPr txBox="1">
            <a:spLocks noGrp="1"/>
          </p:cNvSpPr>
          <p:nvPr/>
        </p:nvSpPr>
        <p:spPr bwMode="auto">
          <a:xfrm>
            <a:off x="8647113" y="6408738"/>
            <a:ext cx="368300" cy="365125"/>
          </a:xfrm>
          <a:prstGeom prst="rect">
            <a:avLst/>
          </a:prstGeom>
          <a:noFill/>
          <a:ln>
            <a:miter lim="800000"/>
            <a:headEnd/>
            <a:tailEnd/>
          </a:ln>
        </p:spPr>
        <p:txBody>
          <a:bodyPr rtlCol="0" anchor="b"/>
          <a:lstStyle/>
          <a:p>
            <a:pPr algn="r" rtl="0">
              <a:defRPr/>
            </a:pPr>
            <a:fld id="{F4F51132-037B-444A-85CA-AD73DFED08F0}" type="slidenum">
              <a:rPr lang="en-US" sz="1000">
                <a:latin typeface="+mn-lt"/>
                <a:ea typeface="ＭＳ Ｐゴシック" pitchFamily="-105" charset="-128"/>
              </a:rPr>
              <a:pPr algn="r">
                <a:defRPr/>
              </a:pPr>
              <a:t>8</a:t>
            </a:fld>
            <a:endParaRPr lang="en-US" sz="1000" dirty="0">
              <a:latin typeface="+mn-lt"/>
              <a:ea typeface="ＭＳ Ｐゴシック" pitchFamily="-105" charset="-128"/>
            </a:endParaRPr>
          </a:p>
        </p:txBody>
      </p:sp>
      <p:pic>
        <p:nvPicPr>
          <p:cNvPr id="7173" name="Picture 15" descr="Classic White Template A-2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23550608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title"/>
          </p:nvPr>
        </p:nvSpPr>
        <p:spPr>
          <a:xfrm>
            <a:off x="180975" y="274638"/>
            <a:ext cx="9191625" cy="1143000"/>
          </a:xfrm>
        </p:spPr>
        <p:txBody>
          <a:bodyPr rtlCol="0"/>
          <a:lstStyle/>
          <a:p>
            <a:pPr rtl="0" eaLnBrk="1" hangingPunct="1"/>
            <a:r>
              <a:rPr lang="es-US" sz="3600" dirty="0"/>
              <a:t>Quejas y Solicitud de Correcciones (cont.) </a:t>
            </a:r>
          </a:p>
        </p:txBody>
      </p:sp>
      <p:sp>
        <p:nvSpPr>
          <p:cNvPr id="7171" name="Content Placeholder 1"/>
          <p:cNvSpPr>
            <a:spLocks noGrp="1"/>
          </p:cNvSpPr>
          <p:nvPr>
            <p:ph type="body" idx="1"/>
          </p:nvPr>
        </p:nvSpPr>
        <p:spPr>
          <a:xfrm>
            <a:off x="457200" y="1219200"/>
            <a:ext cx="8229600" cy="4525963"/>
          </a:xfrm>
        </p:spPr>
        <p:txBody>
          <a:bodyPr rtlCol="0"/>
          <a:lstStyle/>
          <a:p>
            <a:pPr marL="365125" indent="-255588" rtl="0" eaLnBrk="1" hangingPunct="1">
              <a:lnSpc>
                <a:spcPct val="90000"/>
              </a:lnSpc>
            </a:pPr>
            <a:r>
              <a:rPr lang="es-US" sz="2600" dirty="0"/>
              <a:t>Los trabajadores pueden solicitar que su nombre no sea revelado al empleador. </a:t>
            </a:r>
          </a:p>
          <a:p>
            <a:pPr marL="365125" indent="-255588" rtl="0" eaLnBrk="1" hangingPunct="1">
              <a:lnSpc>
                <a:spcPct val="90000"/>
              </a:lnSpc>
            </a:pPr>
            <a:r>
              <a:rPr lang="es-US" sz="2600" dirty="0"/>
              <a:t>Si un trabajador presenta una queja, tiene el derecho de saber qué acciones ha tomado OSHA respecto de dicha queja y solicitar una revisión si no se realiza una inspección.</a:t>
            </a:r>
          </a:p>
          <a:p>
            <a:pPr marL="365125" indent="-255588" rtl="0" eaLnBrk="1" hangingPunct="1">
              <a:lnSpc>
                <a:spcPct val="90000"/>
              </a:lnSpc>
            </a:pPr>
            <a:r>
              <a:rPr lang="es-US" sz="2600" dirty="0"/>
              <a:t>Puede encontrarse más información relativa a los derechos de los trabajadores y al procedimiento de presentación de quejas en el sitio web de OHSA, en </a:t>
            </a:r>
            <a:r>
              <a:rPr lang="es-US" sz="2600" dirty="0">
                <a:hlinkClick r:id="rId2"/>
              </a:rPr>
              <a:t>www.osha.gov/as/opa/worker/complain.html</a:t>
            </a:r>
            <a:r>
              <a:rPr lang="es-US" sz="2600" dirty="0"/>
              <a:t> </a:t>
            </a:r>
          </a:p>
          <a:p>
            <a:pPr marL="365125" indent="-255588" rtl="0" eaLnBrk="1" hangingPunct="1">
              <a:lnSpc>
                <a:spcPct val="90000"/>
              </a:lnSpc>
            </a:pPr>
            <a:r>
              <a:rPr lang="es-US" sz="2600" dirty="0"/>
              <a:t>Nota: A menudo, la mejor y más rápida forma de corregir una situación riesgosa es notificándola a su supervisor o empleador. </a:t>
            </a:r>
          </a:p>
        </p:txBody>
      </p:sp>
      <p:sp>
        <p:nvSpPr>
          <p:cNvPr id="18436" name="Slide Number Placeholder 3"/>
          <p:cNvSpPr txBox="1">
            <a:spLocks noGrp="1"/>
          </p:cNvSpPr>
          <p:nvPr/>
        </p:nvSpPr>
        <p:spPr bwMode="auto">
          <a:xfrm>
            <a:off x="8647113" y="6408738"/>
            <a:ext cx="368300" cy="365125"/>
          </a:xfrm>
          <a:prstGeom prst="rect">
            <a:avLst/>
          </a:prstGeom>
          <a:noFill/>
          <a:ln>
            <a:miter lim="800000"/>
            <a:headEnd/>
            <a:tailEnd/>
          </a:ln>
        </p:spPr>
        <p:txBody>
          <a:bodyPr rtlCol="0" anchor="b"/>
          <a:lstStyle/>
          <a:p>
            <a:pPr algn="r" rtl="0">
              <a:defRPr/>
            </a:pPr>
            <a:fld id="{F4F51132-037B-444A-85CA-AD73DFED08F0}" type="slidenum">
              <a:rPr lang="en-US" sz="1000">
                <a:latin typeface="+mn-lt"/>
                <a:ea typeface="ＭＳ Ｐゴシック" pitchFamily="-105" charset="-128"/>
              </a:rPr>
              <a:pPr algn="r">
                <a:defRPr/>
              </a:pPr>
              <a:t>9</a:t>
            </a:fld>
            <a:endParaRPr lang="en-US" sz="1000" dirty="0">
              <a:latin typeface="+mn-lt"/>
              <a:ea typeface="ＭＳ Ｐゴシック" pitchFamily="-105" charset="-128"/>
            </a:endParaRPr>
          </a:p>
        </p:txBody>
      </p:sp>
      <p:pic>
        <p:nvPicPr>
          <p:cNvPr id="7173" name="Picture 15" descr="Classic White Template A-21"/>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8750" t="27779" r="18750" b="47221"/>
          <a:stretch>
            <a:fillRect/>
          </a:stretch>
        </p:blipFill>
        <p:spPr bwMode="auto">
          <a:xfrm>
            <a:off x="180975" y="6280150"/>
            <a:ext cx="14478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0"/>
          </p:nvPr>
        </p:nvSpPr>
        <p:spPr/>
        <p:txBody>
          <a:bodyPr rtlCol="0"/>
          <a:lstStyle/>
          <a:p>
            <a:pPr algn="ctr" rtl="0">
              <a:defRPr/>
            </a:pPr>
            <a:r>
              <a:rPr lang="es-US" dirty="0">
                <a:solidFill>
                  <a:srgbClr val="000000"/>
                </a:solidFill>
              </a:rPr>
              <a:t>AGC of </a:t>
            </a:r>
            <a:r>
              <a:rPr lang="es-US" dirty="0" err="1">
                <a:solidFill>
                  <a:srgbClr val="000000"/>
                </a:solidFill>
              </a:rPr>
              <a:t>America</a:t>
            </a:r>
            <a:endParaRPr lang="en-US" dirty="0">
              <a:solidFill>
                <a:srgbClr val="000000"/>
              </a:solidFill>
            </a:endParaRPr>
          </a:p>
        </p:txBody>
      </p:sp>
    </p:spTree>
    <p:extLst>
      <p:ext uri="{BB962C8B-B14F-4D97-AF65-F5344CB8AC3E}">
        <p14:creationId xmlns:p14="http://schemas.microsoft.com/office/powerpoint/2010/main" val="235506088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1_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F059A2C8F87C4DAC64B902968D45F3" ma:contentTypeVersion="17" ma:contentTypeDescription="Create a new document." ma:contentTypeScope="" ma:versionID="ec0af80dec7f47702ea3bf5d41db7be6">
  <xsd:schema xmlns:xsd="http://www.w3.org/2001/XMLSchema" xmlns:xs="http://www.w3.org/2001/XMLSchema" xmlns:p="http://schemas.microsoft.com/office/2006/metadata/properties" xmlns:ns2="422d50a2-91e8-4738-97cd-d5a6a9b90bb7" xmlns:ns3="1c9a19bd-b907-49a7-9695-f54f6a240b79" xmlns:ns4="0c302b92-b59a-446b-bb5d-23d5c6e9fb4f" targetNamespace="http://schemas.microsoft.com/office/2006/metadata/properties" ma:root="true" ma:fieldsID="dde7d5243250d96d20abf20682cd11ce" ns2:_="" ns3:_="" ns4:_="">
    <xsd:import namespace="422d50a2-91e8-4738-97cd-d5a6a9b90bb7"/>
    <xsd:import namespace="1c9a19bd-b907-49a7-9695-f54f6a240b79"/>
    <xsd:import namespace="0c302b92-b59a-446b-bb5d-23d5c6e9fb4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AutoKeyPoints" minOccurs="0"/>
                <xsd:element ref="ns2:MediaServiceKeyPoints" minOccurs="0"/>
                <xsd:element ref="ns3:SharedWithUsers" minOccurs="0"/>
                <xsd:element ref="ns3:SharedWithDetails" minOccurs="0"/>
                <xsd:element ref="ns2:MediaServiceOCR" minOccurs="0"/>
                <xsd:element ref="ns2:MediaServiceGenerationTime" minOccurs="0"/>
                <xsd:element ref="ns2:MediaServiceEventHashCode" minOccurs="0"/>
                <xsd:element ref="ns2:MediaServiceLocation" minOccurs="0"/>
                <xsd:element ref="ns2:lcf76f155ced4ddcb4097134ff3c332f" minOccurs="0"/>
                <xsd:element ref="ns4: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2d50a2-91e8-4738-97cd-d5a6a9b90b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1ec17949-6c0e-45e8-b39e-0bd40c26b03a"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c9a19bd-b907-49a7-9695-f54f6a240b79"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c302b92-b59a-446b-bb5d-23d5c6e9fb4f"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978bb0f1-19de-404f-af31-2f1f4229f3f6}" ma:internalName="TaxCatchAll" ma:showField="CatchAllData" ma:web="1c9a19bd-b907-49a7-9695-f54f6a240b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1c9a19bd-b907-49a7-9695-f54f6a240b79">
      <UserInfo>
        <DisplayName/>
        <AccountId xsi:nil="true"/>
        <AccountType/>
      </UserInfo>
    </SharedWithUsers>
    <MediaLengthInSeconds xmlns="422d50a2-91e8-4738-97cd-d5a6a9b90bb7" xsi:nil="true"/>
    <TaxCatchAll xmlns="0c302b92-b59a-446b-bb5d-23d5c6e9fb4f" xsi:nil="true"/>
    <lcf76f155ced4ddcb4097134ff3c332f xmlns="422d50a2-91e8-4738-97cd-d5a6a9b90bb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A111463-B669-47C5-B818-7C55F9E347AB}"/>
</file>

<file path=customXml/itemProps2.xml><?xml version="1.0" encoding="utf-8"?>
<ds:datastoreItem xmlns:ds="http://schemas.openxmlformats.org/officeDocument/2006/customXml" ds:itemID="{46829496-B93B-478F-8DEE-E3AF9A4C0FD6}"/>
</file>

<file path=customXml/itemProps3.xml><?xml version="1.0" encoding="utf-8"?>
<ds:datastoreItem xmlns:ds="http://schemas.openxmlformats.org/officeDocument/2006/customXml" ds:itemID="{D434DCFD-E698-4168-A185-8486458C4861}"/>
</file>

<file path=docProps/app.xml><?xml version="1.0" encoding="utf-8"?>
<Properties xmlns="http://schemas.openxmlformats.org/officeDocument/2006/extended-properties" xmlns:vt="http://schemas.openxmlformats.org/officeDocument/2006/docPropsVTypes">
  <TotalTime>3263</TotalTime>
  <Words>1312</Words>
  <Application>Microsoft Office PowerPoint</Application>
  <PresentationFormat>On-screen Show (4:3)</PresentationFormat>
  <Paragraphs>91</Paragraphs>
  <Slides>11</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ＭＳ Ｐゴシック</vt:lpstr>
      <vt:lpstr>Arial</vt:lpstr>
      <vt:lpstr>Arial Black</vt:lpstr>
      <vt:lpstr>Calibri</vt:lpstr>
      <vt:lpstr>Times New Roman</vt:lpstr>
      <vt:lpstr>Wingdings</vt:lpstr>
      <vt:lpstr>1_Pixel</vt:lpstr>
      <vt:lpstr>Susan Harwood Seguridad en la Zona de Trabajo</vt:lpstr>
      <vt:lpstr>Exención de Responsabilidad/Notas de Uso</vt:lpstr>
      <vt:lpstr>Exención de Responsabilidad/Notas de Uso (continuación)</vt:lpstr>
      <vt:lpstr>Objetivos de Aprendizaje</vt:lpstr>
      <vt:lpstr>Objetivos de Aprendizaje (cont.)</vt:lpstr>
      <vt:lpstr>Los Derechos que le Otorga OSHA</vt:lpstr>
      <vt:lpstr>Responsabilidades de los Empleadores</vt:lpstr>
      <vt:lpstr>Quejas y Solicitud de Correcciones</vt:lpstr>
      <vt:lpstr>Quejas y Solicitud de Correcciones (cont.) </vt:lpstr>
      <vt:lpstr>PROTECCIÓN CONTRA REPRESALIAS EN EL LUGAR DE TRABAJO</vt:lpstr>
      <vt:lpstr>Accidentes Fatales de Trabajadores de Zonas de Trabajo en Carreteras</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Bob Emmerich</dc:creator>
  <cp:lastModifiedBy>Kevin Cannon</cp:lastModifiedBy>
  <cp:revision>21</cp:revision>
  <dcterms:created xsi:type="dcterms:W3CDTF">2014-09-21T22:59:51Z</dcterms:created>
  <dcterms:modified xsi:type="dcterms:W3CDTF">2016-09-21T18:18:38Z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0x0101007CF059A2C8F87C4DAC64B902968D45F3</vt:lpwstr>
  </property>
  <property fmtid="{D5CDD505-2E9C-101B-9397-08002B2CF9AE}" pid="3" name="Order">
    <vt:r8>16424000</vt:r8>
  </property>
  <property fmtid="{D5CDD505-2E9C-101B-9397-08002B2CF9AE}" pid="4" name="xd_Signature">
    <vt:bool>false</vt:bool>
  </property>
  <property fmtid="{D5CDD505-2E9C-101B-9397-08002B2CF9AE}" pid="5" name="xd_ProgID">
    <vt:lpwstr/>
  </property>
  <property fmtid="{D5CDD505-2E9C-101B-9397-08002B2CF9AE}" pid="6" name="_ExtendedDescription">
    <vt:lpwstr/>
  </property>
  <property fmtid="{D5CDD505-2E9C-101B-9397-08002B2CF9AE}" pid="7" name="TriggerFlowInfo">
    <vt:lpwstr/>
  </property>
  <property fmtid="{D5CDD505-2E9C-101B-9397-08002B2CF9AE}" pid="8" name="_SourceUrl">
    <vt:lpwstr/>
  </property>
  <property fmtid="{D5CDD505-2E9C-101B-9397-08002B2CF9AE}" pid="9" name="_SharedFileIndex">
    <vt:lpwstr/>
  </property>
  <property fmtid="{D5CDD505-2E9C-101B-9397-08002B2CF9AE}" pid="10" name="ComplianceAssetId">
    <vt:lpwstr/>
  </property>
  <property fmtid="{D5CDD505-2E9C-101B-9397-08002B2CF9AE}" pid="11" name="TemplateUrl">
    <vt:lpwstr/>
  </property>
</Properties>
</file>